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  <p:sldMasterId id="2147483703" r:id="rId3"/>
  </p:sldMasterIdLst>
  <p:notesMasterIdLst>
    <p:notesMasterId r:id="rId8"/>
  </p:notesMasterIdLst>
  <p:sldIdLst>
    <p:sldId id="256" r:id="rId4"/>
    <p:sldId id="257" r:id="rId5"/>
    <p:sldId id="258" r:id="rId6"/>
    <p:sldId id="259" r:id="rId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Black" panose="00000A00000000000000" pitchFamily="2" charset="0"/>
      <p:bold r:id="rId13"/>
      <p:boldItalic r:id="rId14"/>
    </p:embeddedFont>
    <p:embeddedFont>
      <p:font typeface="Montserrat ExtraBold" panose="00000900000000000000" pitchFamily="2" charset="0"/>
      <p:bold r:id="rId15"/>
      <p:boldItalic r:id="rId16"/>
    </p:embeddedFont>
    <p:embeddedFont>
      <p:font typeface="Montserrat Light" panose="00000400000000000000" pitchFamily="2" charset="0"/>
      <p:regular r:id="rId17"/>
      <p:bold r:id="rId18"/>
      <p:italic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  <p:embeddedFont>
      <p:font typeface="Montserrat SemiBold" panose="00000700000000000000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CEE76F-D529-4EF3-9AAF-1FD80B41A875}" v="28" dt="2025-02-04T18:46: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21" Type="http://schemas.openxmlformats.org/officeDocument/2006/relationships/font" Target="fonts/font13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theme" Target="theme/theme1.xml"/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ás Abascal" userId="75b786d8cc30dd47" providerId="LiveId" clId="{94CEE76F-D529-4EF3-9AAF-1FD80B41A875}"/>
    <pc:docChg chg="undo redo custSel addSld delSld modSld">
      <pc:chgData name="Tomás Abascal" userId="75b786d8cc30dd47" providerId="LiveId" clId="{94CEE76F-D529-4EF3-9AAF-1FD80B41A875}" dt="2025-02-04T18:46:56.868" v="934" actId="478"/>
      <pc:docMkLst>
        <pc:docMk/>
      </pc:docMkLst>
      <pc:sldChg chg="addSp delSp modSp mod modNotes">
        <pc:chgData name="Tomás Abascal" userId="75b786d8cc30dd47" providerId="LiveId" clId="{94CEE76F-D529-4EF3-9AAF-1FD80B41A875}" dt="2025-01-26T22:37:37.366" v="906" actId="20577"/>
        <pc:sldMkLst>
          <pc:docMk/>
          <pc:sldMk cId="0" sldId="256"/>
        </pc:sldMkLst>
        <pc:spChg chg="add mod">
          <ac:chgData name="Tomás Abascal" userId="75b786d8cc30dd47" providerId="LiveId" clId="{94CEE76F-D529-4EF3-9AAF-1FD80B41A875}" dt="2025-01-26T22:37:37.366" v="906" actId="20577"/>
          <ac:spMkLst>
            <pc:docMk/>
            <pc:sldMk cId="0" sldId="256"/>
            <ac:spMk id="2" creationId="{C459DEFA-1D0F-60E9-AE48-3CBFBD2B9724}"/>
          </ac:spMkLst>
        </pc:spChg>
        <pc:spChg chg="mod">
          <ac:chgData name="Tomás Abascal" userId="75b786d8cc30dd47" providerId="LiveId" clId="{94CEE76F-D529-4EF3-9AAF-1FD80B41A875}" dt="2025-01-16T09:41:01.196" v="875" actId="1076"/>
          <ac:spMkLst>
            <pc:docMk/>
            <pc:sldMk cId="0" sldId="256"/>
            <ac:spMk id="279" creationId="{00000000-0000-0000-0000-000000000000}"/>
          </ac:spMkLst>
        </pc:spChg>
      </pc:sldChg>
      <pc:sldChg chg="addSp delSp modSp mod">
        <pc:chgData name="Tomás Abascal" userId="75b786d8cc30dd47" providerId="LiveId" clId="{94CEE76F-D529-4EF3-9AAF-1FD80B41A875}" dt="2025-02-04T18:46:56.868" v="934" actId="478"/>
        <pc:sldMkLst>
          <pc:docMk/>
          <pc:sldMk cId="0" sldId="258"/>
        </pc:sldMkLst>
        <pc:spChg chg="add mod">
          <ac:chgData name="Tomás Abascal" userId="75b786d8cc30dd47" providerId="LiveId" clId="{94CEE76F-D529-4EF3-9AAF-1FD80B41A875}" dt="2025-01-26T22:36:22.338" v="878" actId="20577"/>
          <ac:spMkLst>
            <pc:docMk/>
            <pc:sldMk cId="0" sldId="258"/>
            <ac:spMk id="2" creationId="{72CCEBC0-32E2-C289-24A6-ED8A978735AE}"/>
          </ac:spMkLst>
        </pc:spChg>
        <pc:spChg chg="add mod">
          <ac:chgData name="Tomás Abascal" userId="75b786d8cc30dd47" providerId="LiveId" clId="{94CEE76F-D529-4EF3-9AAF-1FD80B41A875}" dt="2025-01-26T22:37:21.659" v="902" actId="20577"/>
          <ac:spMkLst>
            <pc:docMk/>
            <pc:sldMk cId="0" sldId="258"/>
            <ac:spMk id="3" creationId="{AD380599-BCA8-0F3C-CEAA-DA53CDFEB38F}"/>
          </ac:spMkLst>
        </pc:spChg>
        <pc:spChg chg="add mod">
          <ac:chgData name="Tomás Abascal" userId="75b786d8cc30dd47" providerId="LiveId" clId="{94CEE76F-D529-4EF3-9AAF-1FD80B41A875}" dt="2025-01-26T22:37:17.211" v="900" actId="20577"/>
          <ac:spMkLst>
            <pc:docMk/>
            <pc:sldMk cId="0" sldId="258"/>
            <ac:spMk id="4" creationId="{576011C8-3DB8-1B42-0B39-277B20E306E3}"/>
          </ac:spMkLst>
        </pc:spChg>
        <pc:spChg chg="add mod">
          <ac:chgData name="Tomás Abascal" userId="75b786d8cc30dd47" providerId="LiveId" clId="{94CEE76F-D529-4EF3-9AAF-1FD80B41A875}" dt="2025-01-26T22:36:31.464" v="880" actId="20577"/>
          <ac:spMkLst>
            <pc:docMk/>
            <pc:sldMk cId="0" sldId="258"/>
            <ac:spMk id="5" creationId="{573045BE-AC3C-10D8-9280-BE1AD33D4B53}"/>
          </ac:spMkLst>
        </pc:spChg>
        <pc:spChg chg="add mod">
          <ac:chgData name="Tomás Abascal" userId="75b786d8cc30dd47" providerId="LiveId" clId="{94CEE76F-D529-4EF3-9AAF-1FD80B41A875}" dt="2025-01-26T22:36:48.281" v="888" actId="20577"/>
          <ac:spMkLst>
            <pc:docMk/>
            <pc:sldMk cId="0" sldId="258"/>
            <ac:spMk id="6" creationId="{2A15F0E4-72C3-FE31-4EED-5A9339BAA8A8}"/>
          </ac:spMkLst>
        </pc:spChg>
        <pc:spChg chg="add mod">
          <ac:chgData name="Tomás Abascal" userId="75b786d8cc30dd47" providerId="LiveId" clId="{94CEE76F-D529-4EF3-9AAF-1FD80B41A875}" dt="2025-01-26T22:37:28.906" v="904" actId="20577"/>
          <ac:spMkLst>
            <pc:docMk/>
            <pc:sldMk cId="0" sldId="258"/>
            <ac:spMk id="7" creationId="{23165899-2003-F8AA-6964-B90B5F0A705F}"/>
          </ac:spMkLst>
        </pc:spChg>
        <pc:spChg chg="add mod">
          <ac:chgData name="Tomás Abascal" userId="75b786d8cc30dd47" providerId="LiveId" clId="{94CEE76F-D529-4EF3-9AAF-1FD80B41A875}" dt="2025-01-26T22:36:36.631" v="882" actId="20577"/>
          <ac:spMkLst>
            <pc:docMk/>
            <pc:sldMk cId="0" sldId="258"/>
            <ac:spMk id="8" creationId="{8897FEE3-BFEE-35C8-7252-9D76C2B868D4}"/>
          </ac:spMkLst>
        </pc:spChg>
        <pc:spChg chg="add del mod">
          <ac:chgData name="Tomás Abascal" userId="75b786d8cc30dd47" providerId="LiveId" clId="{94CEE76F-D529-4EF3-9AAF-1FD80B41A875}" dt="2025-02-04T18:46:56.868" v="934" actId="478"/>
          <ac:spMkLst>
            <pc:docMk/>
            <pc:sldMk cId="0" sldId="258"/>
            <ac:spMk id="9" creationId="{C32A5B32-CDE1-443E-150C-2E287312F007}"/>
          </ac:spMkLst>
        </pc:spChg>
        <pc:spChg chg="add del">
          <ac:chgData name="Tomás Abascal" userId="75b786d8cc30dd47" providerId="LiveId" clId="{94CEE76F-D529-4EF3-9AAF-1FD80B41A875}" dt="2025-01-06T23:21:09.567" v="92" actId="478"/>
          <ac:spMkLst>
            <pc:docMk/>
            <pc:sldMk cId="0" sldId="258"/>
            <ac:spMk id="388" creationId="{00000000-0000-0000-0000-000000000000}"/>
          </ac:spMkLst>
        </pc:spChg>
        <pc:spChg chg="mod">
          <ac:chgData name="Tomás Abascal" userId="75b786d8cc30dd47" providerId="LiveId" clId="{94CEE76F-D529-4EF3-9AAF-1FD80B41A875}" dt="2025-01-09T08:40:12.138" v="722" actId="21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Tomás Abascal" userId="75b786d8cc30dd47" providerId="LiveId" clId="{94CEE76F-D529-4EF3-9AAF-1FD80B41A875}" dt="2025-01-06T23:52:11.294" v="212" actId="1076"/>
          <ac:spMkLst>
            <pc:docMk/>
            <pc:sldMk cId="0" sldId="258"/>
            <ac:spMk id="393" creationId="{00000000-0000-0000-0000-000000000000}"/>
          </ac:spMkLst>
        </pc:spChg>
        <pc:spChg chg="mod">
          <ac:chgData name="Tomás Abascal" userId="75b786d8cc30dd47" providerId="LiveId" clId="{94CEE76F-D529-4EF3-9AAF-1FD80B41A875}" dt="2025-01-07T08:20:18.410" v="236" actId="1076"/>
          <ac:spMkLst>
            <pc:docMk/>
            <pc:sldMk cId="0" sldId="258"/>
            <ac:spMk id="396" creationId="{00000000-0000-0000-0000-000000000000}"/>
          </ac:spMkLst>
        </pc:spChg>
        <pc:spChg chg="mod">
          <ac:chgData name="Tomás Abascal" userId="75b786d8cc30dd47" providerId="LiveId" clId="{94CEE76F-D529-4EF3-9AAF-1FD80B41A875}" dt="2025-01-16T09:35:18.909" v="821" actId="20577"/>
          <ac:spMkLst>
            <pc:docMk/>
            <pc:sldMk cId="0" sldId="258"/>
            <ac:spMk id="412" creationId="{00000000-0000-0000-0000-000000000000}"/>
          </ac:spMkLst>
        </pc:spChg>
        <pc:spChg chg="mod">
          <ac:chgData name="Tomás Abascal" userId="75b786d8cc30dd47" providerId="LiveId" clId="{94CEE76F-D529-4EF3-9AAF-1FD80B41A875}" dt="2025-01-07T08:42:32.225" v="283" actId="14100"/>
          <ac:spMkLst>
            <pc:docMk/>
            <pc:sldMk cId="0" sldId="258"/>
            <ac:spMk id="439" creationId="{00000000-0000-0000-0000-000000000000}"/>
          </ac:spMkLst>
        </pc:spChg>
        <pc:spChg chg="mod modVis">
          <ac:chgData name="Tomás Abascal" userId="75b786d8cc30dd47" providerId="LiveId" clId="{94CEE76F-D529-4EF3-9AAF-1FD80B41A875}" dt="2025-01-26T22:37:12.273" v="898" actId="20577"/>
          <ac:spMkLst>
            <pc:docMk/>
            <pc:sldMk cId="0" sldId="258"/>
            <ac:spMk id="442" creationId="{00000000-0000-0000-0000-000000000000}"/>
          </ac:spMkLst>
        </pc:spChg>
        <pc:spChg chg="mod">
          <ac:chgData name="Tomás Abascal" userId="75b786d8cc30dd47" providerId="LiveId" clId="{94CEE76F-D529-4EF3-9AAF-1FD80B41A875}" dt="2025-01-06T23:52:01.007" v="210" actId="1076"/>
          <ac:spMkLst>
            <pc:docMk/>
            <pc:sldMk cId="0" sldId="258"/>
            <ac:spMk id="446" creationId="{00000000-0000-0000-0000-000000000000}"/>
          </ac:spMkLst>
        </pc:spChg>
        <pc:spChg chg="mod">
          <ac:chgData name="Tomás Abascal" userId="75b786d8cc30dd47" providerId="LiveId" clId="{94CEE76F-D529-4EF3-9AAF-1FD80B41A875}" dt="2025-01-07T08:21:11.527" v="241" actId="1076"/>
          <ac:spMkLst>
            <pc:docMk/>
            <pc:sldMk cId="0" sldId="258"/>
            <ac:spMk id="448" creationId="{00000000-0000-0000-0000-000000000000}"/>
          </ac:spMkLst>
        </pc:spChg>
        <pc:spChg chg="mod">
          <ac:chgData name="Tomás Abascal" userId="75b786d8cc30dd47" providerId="LiveId" clId="{94CEE76F-D529-4EF3-9AAF-1FD80B41A875}" dt="2025-01-26T22:37:06.448" v="896" actId="20577"/>
          <ac:spMkLst>
            <pc:docMk/>
            <pc:sldMk cId="0" sldId="258"/>
            <ac:spMk id="449" creationId="{00000000-0000-0000-0000-000000000000}"/>
          </ac:spMkLst>
        </pc:spChg>
        <pc:spChg chg="mod">
          <ac:chgData name="Tomás Abascal" userId="75b786d8cc30dd47" providerId="LiveId" clId="{94CEE76F-D529-4EF3-9AAF-1FD80B41A875}" dt="2025-01-06T23:20:52.897" v="84"/>
          <ac:spMkLst>
            <pc:docMk/>
            <pc:sldMk cId="0" sldId="258"/>
            <ac:spMk id="451" creationId="{00000000-0000-0000-0000-000000000000}"/>
          </ac:spMkLst>
        </pc:spChg>
        <pc:spChg chg="mod">
          <ac:chgData name="Tomás Abascal" userId="75b786d8cc30dd47" providerId="LiveId" clId="{94CEE76F-D529-4EF3-9AAF-1FD80B41A875}" dt="2025-01-26T22:37:01.175" v="894" actId="20577"/>
          <ac:spMkLst>
            <pc:docMk/>
            <pc:sldMk cId="0" sldId="258"/>
            <ac:spMk id="454" creationId="{00000000-0000-0000-0000-000000000000}"/>
          </ac:spMkLst>
        </pc:spChg>
        <pc:spChg chg="mod">
          <ac:chgData name="Tomás Abascal" userId="75b786d8cc30dd47" providerId="LiveId" clId="{94CEE76F-D529-4EF3-9AAF-1FD80B41A875}" dt="2025-01-26T22:36:54.029" v="890" actId="20577"/>
          <ac:spMkLst>
            <pc:docMk/>
            <pc:sldMk cId="0" sldId="258"/>
            <ac:spMk id="483" creationId="{00000000-0000-0000-0000-000000000000}"/>
          </ac:spMkLst>
        </pc:spChg>
        <pc:spChg chg="mod">
          <ac:chgData name="Tomás Abascal" userId="75b786d8cc30dd47" providerId="LiveId" clId="{94CEE76F-D529-4EF3-9AAF-1FD80B41A875}" dt="2025-01-26T22:36:42.268" v="884" actId="20577"/>
          <ac:spMkLst>
            <pc:docMk/>
            <pc:sldMk cId="0" sldId="258"/>
            <ac:spMk id="484" creationId="{00000000-0000-0000-0000-000000000000}"/>
          </ac:spMkLst>
        </pc:spChg>
        <pc:picChg chg="mod">
          <ac:chgData name="Tomás Abascal" userId="75b786d8cc30dd47" providerId="LiveId" clId="{94CEE76F-D529-4EF3-9AAF-1FD80B41A875}" dt="2025-01-06T23:14:27.513" v="10" actId="1076"/>
          <ac:picMkLst>
            <pc:docMk/>
            <pc:sldMk cId="0" sldId="258"/>
            <ac:picMk id="402" creationId="{00000000-0000-0000-0000-000000000000}"/>
          </ac:picMkLst>
        </pc:picChg>
        <pc:cxnChg chg="mod">
          <ac:chgData name="Tomás Abascal" userId="75b786d8cc30dd47" providerId="LiveId" clId="{94CEE76F-D529-4EF3-9AAF-1FD80B41A875}" dt="2025-01-07T08:42:16.493" v="281" actId="14100"/>
          <ac:cxnSpMkLst>
            <pc:docMk/>
            <pc:sldMk cId="0" sldId="258"/>
            <ac:cxnSpMk id="440" creationId="{00000000-0000-0000-0000-000000000000}"/>
          </ac:cxnSpMkLst>
        </pc:cxnChg>
      </pc:sldChg>
      <pc:sldChg chg="addSp delSp modSp new del mod">
        <pc:chgData name="Tomás Abascal" userId="75b786d8cc30dd47" providerId="LiveId" clId="{94CEE76F-D529-4EF3-9AAF-1FD80B41A875}" dt="2025-01-21T10:14:39.550" v="876" actId="2696"/>
        <pc:sldMkLst>
          <pc:docMk/>
          <pc:sldMk cId="1409860868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965353ca3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965353ca3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965353ca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965353ca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974c31795_9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974c31795_9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COMPLETE WITH THIS BOARD https://docs.google.com/spreadsheets/d/1htGPWR2iPVIAXRv34kzOOE_UeMd_2yfvnjZWkzL1TFk/edit?gid=0#gid=0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965353ca3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965353ca3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427275" y="889325"/>
            <a:ext cx="1429200" cy="142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62;p12"/>
          <p:cNvCxnSpPr/>
          <p:nvPr/>
        </p:nvCxnSpPr>
        <p:spPr>
          <a:xfrm>
            <a:off x="1141870" y="2308675"/>
            <a:ext cx="0" cy="2905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l="10445" t="30765" r="14726" b="33601"/>
          <a:stretch/>
        </p:blipFill>
        <p:spPr>
          <a:xfrm>
            <a:off x="8144641" y="4757850"/>
            <a:ext cx="721800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427275" y="889325"/>
            <a:ext cx="1429200" cy="14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/>
          </p:nvPr>
        </p:nvSpPr>
        <p:spPr>
          <a:xfrm>
            <a:off x="2010200" y="889325"/>
            <a:ext cx="6240600" cy="14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ubTitle" idx="1"/>
          </p:nvPr>
        </p:nvSpPr>
        <p:spPr>
          <a:xfrm>
            <a:off x="2010200" y="2366300"/>
            <a:ext cx="3426900" cy="94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311705" y="1130675"/>
            <a:ext cx="49167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311700" y="3220225"/>
            <a:ext cx="49167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361375" y="353150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r>
              <a:rPr lang="it" sz="4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2871475" y="1357225"/>
            <a:ext cx="55881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600"/>
              </a:spcBef>
              <a:spcAft>
                <a:spcPts val="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2246150" y="1357225"/>
            <a:ext cx="5109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r">
              <a:spcBef>
                <a:spcPts val="600"/>
              </a:spcBef>
              <a:spcAft>
                <a:spcPts val="0"/>
              </a:spcAft>
              <a:buSzPts val="1400"/>
              <a:buFont typeface="Montserrat"/>
              <a:buChar char="○"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r">
              <a:spcBef>
                <a:spcPts val="600"/>
              </a:spcBef>
              <a:spcAft>
                <a:spcPts val="0"/>
              </a:spcAft>
              <a:buSzPts val="1400"/>
              <a:buFont typeface="Montserrat"/>
              <a:buChar char="■"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r">
              <a:spcBef>
                <a:spcPts val="600"/>
              </a:spcBef>
              <a:spcAft>
                <a:spcPts val="0"/>
              </a:spcAft>
              <a:buSzPts val="1400"/>
              <a:buFont typeface="Montserrat"/>
              <a:buChar char="●"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r">
              <a:spcBef>
                <a:spcPts val="600"/>
              </a:spcBef>
              <a:spcAft>
                <a:spcPts val="0"/>
              </a:spcAft>
              <a:buSzPts val="1400"/>
              <a:buFont typeface="Montserrat"/>
              <a:buChar char="○"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r">
              <a:spcBef>
                <a:spcPts val="600"/>
              </a:spcBef>
              <a:spcAft>
                <a:spcPts val="0"/>
              </a:spcAft>
              <a:buSzPts val="1400"/>
              <a:buFont typeface="Montserrat"/>
              <a:buChar char="■"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r">
              <a:spcBef>
                <a:spcPts val="600"/>
              </a:spcBef>
              <a:spcAft>
                <a:spcPts val="0"/>
              </a:spcAft>
              <a:buSzPts val="1400"/>
              <a:buFont typeface="Montserrat"/>
              <a:buChar char="●"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r">
              <a:spcBef>
                <a:spcPts val="600"/>
              </a:spcBef>
              <a:spcAft>
                <a:spcPts val="0"/>
              </a:spcAft>
              <a:buSzPts val="1400"/>
              <a:buFont typeface="Montserrat"/>
              <a:buChar char="○"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r">
              <a:spcBef>
                <a:spcPts val="600"/>
              </a:spcBef>
              <a:spcAft>
                <a:spcPts val="600"/>
              </a:spcAft>
              <a:buSzPts val="1400"/>
              <a:buFont typeface="Montserrat"/>
              <a:buChar char="■"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AND_BODY_1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ull width text">
  <p:cSld name="TITLE_AND_BOD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60000" y="1260000"/>
            <a:ext cx="8424000" cy="33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text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784100" y="1260000"/>
            <a:ext cx="3999900" cy="33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2"/>
          </p:nvPr>
        </p:nvSpPr>
        <p:spPr>
          <a:xfrm>
            <a:off x="360000" y="1260000"/>
            <a:ext cx="3999900" cy="33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ngle e double text columns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60000" y="1260000"/>
            <a:ext cx="2808000" cy="33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3675650" y="1260000"/>
            <a:ext cx="5108400" cy="33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text columns">
  <p:cSld name="ONE_COLUMN_TEXT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60000" y="1263138"/>
            <a:ext cx="2616300" cy="33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6167700" y="1263138"/>
            <a:ext cx="2616300" cy="33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3"/>
          </p:nvPr>
        </p:nvSpPr>
        <p:spPr>
          <a:xfrm>
            <a:off x="3263850" y="1263138"/>
            <a:ext cx="2616300" cy="33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alf slide">
  <p:cSld name="CUSTOM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3852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60000" y="1263150"/>
            <a:ext cx="3852000" cy="33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ccess Case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3852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60000" y="1234187"/>
            <a:ext cx="3852000" cy="16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4932000" y="1673750"/>
            <a:ext cx="1815000" cy="369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6968878" y="1673750"/>
            <a:ext cx="1815000" cy="369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360000" y="3004175"/>
            <a:ext cx="3852000" cy="2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3"/>
          </p:nvPr>
        </p:nvSpPr>
        <p:spPr>
          <a:xfrm>
            <a:off x="360000" y="3281675"/>
            <a:ext cx="1782600" cy="6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4"/>
          </p:nvPr>
        </p:nvSpPr>
        <p:spPr>
          <a:xfrm>
            <a:off x="2429400" y="3281675"/>
            <a:ext cx="1782600" cy="6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5"/>
          </p:nvPr>
        </p:nvSpPr>
        <p:spPr>
          <a:xfrm>
            <a:off x="360000" y="3997975"/>
            <a:ext cx="1782600" cy="6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6"/>
          </p:nvPr>
        </p:nvSpPr>
        <p:spPr>
          <a:xfrm>
            <a:off x="2429400" y="3997975"/>
            <a:ext cx="1782600" cy="6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60000" y="4219575"/>
            <a:ext cx="8424000" cy="38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</a:lstStyle>
          <a:p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text/icon columns">
  <p:cSld name="CUSTOM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4784100" y="2714413"/>
            <a:ext cx="3999900" cy="18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2"/>
          </p:nvPr>
        </p:nvSpPr>
        <p:spPr>
          <a:xfrm>
            <a:off x="360000" y="2714413"/>
            <a:ext cx="3999900" cy="18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1729950" y="1260000"/>
            <a:ext cx="126000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6149850" y="1267213"/>
            <a:ext cx="126000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text/icon columns">
  <p:cSld name="CUSTOM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60000" y="2718145"/>
            <a:ext cx="2616300" cy="18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3"/>
          </p:nvPr>
        </p:nvSpPr>
        <p:spPr>
          <a:xfrm>
            <a:off x="6167700" y="2718145"/>
            <a:ext cx="2616300" cy="18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4"/>
          </p:nvPr>
        </p:nvSpPr>
        <p:spPr>
          <a:xfrm>
            <a:off x="3263850" y="2718145"/>
            <a:ext cx="2616300" cy="18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/>
          <p:nvPr/>
        </p:nvSpPr>
        <p:spPr>
          <a:xfrm>
            <a:off x="1038150" y="1260000"/>
            <a:ext cx="126000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3942000" y="1260000"/>
            <a:ext cx="126000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6845850" y="1260000"/>
            <a:ext cx="126000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/>
          </a:blip>
          <a:srcRect l="10445" t="30765" r="14726" b="33601"/>
          <a:stretch/>
        </p:blipFill>
        <p:spPr>
          <a:xfrm>
            <a:off x="4211100" y="4757850"/>
            <a:ext cx="721800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ine experience">
  <p:cSld name="TITLE_AND_BODY_1_2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 l="29" r="19"/>
          <a:stretch/>
        </p:blipFill>
        <p:spPr>
          <a:xfrm>
            <a:off x="0" y="0"/>
            <a:ext cx="91439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TITLE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2799600" y="3960000"/>
            <a:ext cx="59844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99" y="4166447"/>
            <a:ext cx="1881009" cy="410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8"/>
          <p:cNvCxnSpPr/>
          <p:nvPr/>
        </p:nvCxnSpPr>
        <p:spPr>
          <a:xfrm rot="10800000">
            <a:off x="2520304" y="4140607"/>
            <a:ext cx="0" cy="46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8"/>
          <p:cNvSpPr/>
          <p:nvPr/>
        </p:nvSpPr>
        <p:spPr>
          <a:xfrm>
            <a:off x="0" y="0"/>
            <a:ext cx="9144000" cy="36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2"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 rotWithShape="1">
          <a:blip r:embed="rId2">
            <a:alphaModFix/>
          </a:blip>
          <a:srcRect l="10445" t="30765" r="14726" b="33601"/>
          <a:stretch/>
        </p:blipFill>
        <p:spPr>
          <a:xfrm>
            <a:off x="4211100" y="4757850"/>
            <a:ext cx="721800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1_1"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2"/>
          <p:cNvPicPr preferRelativeResize="0"/>
          <p:nvPr/>
        </p:nvPicPr>
        <p:blipFill rotWithShape="1">
          <a:blip r:embed="rId2">
            <a:alphaModFix/>
          </a:blip>
          <a:srcRect l="10445" t="30765" r="14726" b="33601"/>
          <a:stretch/>
        </p:blipFill>
        <p:spPr>
          <a:xfrm>
            <a:off x="8062200" y="4757850"/>
            <a:ext cx="721800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/>
          <p:nvPr/>
        </p:nvSpPr>
        <p:spPr>
          <a:xfrm>
            <a:off x="215325" y="1455650"/>
            <a:ext cx="2232000" cy="2232000"/>
          </a:xfrm>
          <a:prstGeom prst="ellipse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/>
          <p:nvPr/>
        </p:nvSpPr>
        <p:spPr>
          <a:xfrm>
            <a:off x="349184" y="1589509"/>
            <a:ext cx="1964400" cy="1964400"/>
          </a:xfrm>
          <a:prstGeom prst="ellipse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2"/>
          <p:cNvSpPr/>
          <p:nvPr/>
        </p:nvSpPr>
        <p:spPr>
          <a:xfrm>
            <a:off x="483317" y="1723642"/>
            <a:ext cx="1696200" cy="1696200"/>
          </a:xfrm>
          <a:prstGeom prst="ellipse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2"/>
          <p:cNvSpPr/>
          <p:nvPr/>
        </p:nvSpPr>
        <p:spPr>
          <a:xfrm>
            <a:off x="616750" y="1857075"/>
            <a:ext cx="1429200" cy="142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615925" y="1839850"/>
            <a:ext cx="1429200" cy="14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 idx="2"/>
          </p:nvPr>
        </p:nvSpPr>
        <p:spPr>
          <a:xfrm>
            <a:off x="2637400" y="1698900"/>
            <a:ext cx="5677500" cy="174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 Black"/>
              <a:buNone/>
              <a:defRPr sz="2700" b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text columns 1">
  <p:cSld name="TITLE_AND_TWO_COLUMNS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body" idx="1"/>
          </p:nvPr>
        </p:nvSpPr>
        <p:spPr>
          <a:xfrm>
            <a:off x="4784100" y="1260000"/>
            <a:ext cx="3999900" cy="3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2"/>
          </p:nvPr>
        </p:nvSpPr>
        <p:spPr>
          <a:xfrm>
            <a:off x="360000" y="1260000"/>
            <a:ext cx="3999900" cy="3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83501"/>
            <a:ext cx="768150" cy="16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3">
  <p:cSld name="TITLE_AND_TWO_COLUMNS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 1 1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/>
          <p:nvPr/>
        </p:nvSpPr>
        <p:spPr>
          <a:xfrm>
            <a:off x="4914900" y="-381000"/>
            <a:ext cx="6067500" cy="6067500"/>
          </a:xfrm>
          <a:prstGeom prst="ellipse">
            <a:avLst/>
          </a:prstGeom>
          <a:solidFill>
            <a:srgbClr val="59C3C4">
              <a:alpha val="19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5"/>
          <p:cNvSpPr/>
          <p:nvPr/>
        </p:nvSpPr>
        <p:spPr>
          <a:xfrm rot="-2700000">
            <a:off x="-1671585" y="-1119135"/>
            <a:ext cx="7381771" cy="7381771"/>
          </a:xfrm>
          <a:prstGeom prst="roundRect">
            <a:avLst>
              <a:gd name="adj" fmla="val 9156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5"/>
          <p:cNvSpPr/>
          <p:nvPr/>
        </p:nvSpPr>
        <p:spPr>
          <a:xfrm rot="-2700000">
            <a:off x="8270706" y="-2331044"/>
            <a:ext cx="6909989" cy="6909989"/>
          </a:xfrm>
          <a:prstGeom prst="roundRect">
            <a:avLst>
              <a:gd name="adj" fmla="val 9156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43644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1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chwarzer HG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text columns 8">
  <p:cSld name="TITLE_AND_TWO_COLUMNS_8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body" idx="1"/>
          </p:nvPr>
        </p:nvSpPr>
        <p:spPr>
          <a:xfrm>
            <a:off x="4784100" y="1260000"/>
            <a:ext cx="3999900" cy="33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body" idx="2"/>
          </p:nvPr>
        </p:nvSpPr>
        <p:spPr>
          <a:xfrm>
            <a:off x="360000" y="1260000"/>
            <a:ext cx="3999900" cy="33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195" name="Google Shape;19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text columns 1 1">
  <p:cSld name="TITLE_AND_TWO_COLUMNS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body" idx="1"/>
          </p:nvPr>
        </p:nvSpPr>
        <p:spPr>
          <a:xfrm>
            <a:off x="4784100" y="1260000"/>
            <a:ext cx="3999900" cy="33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body" idx="2"/>
          </p:nvPr>
        </p:nvSpPr>
        <p:spPr>
          <a:xfrm>
            <a:off x="360000" y="1260000"/>
            <a:ext cx="3999900" cy="33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200" name="Google Shape;20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only">
  <p:cSld name="8_Title 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>
            <a:spLocks noGrp="1"/>
          </p:cNvSpPr>
          <p:nvPr>
            <p:ph type="title"/>
          </p:nvPr>
        </p:nvSpPr>
        <p:spPr>
          <a:xfrm>
            <a:off x="229499" y="233363"/>
            <a:ext cx="86823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sldNum" idx="12"/>
          </p:nvPr>
        </p:nvSpPr>
        <p:spPr>
          <a:xfrm>
            <a:off x="8280100" y="4759680"/>
            <a:ext cx="3960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  <p:sp>
        <p:nvSpPr>
          <p:cNvPr id="204" name="Google Shape;204;p40"/>
          <p:cNvSpPr txBox="1">
            <a:spLocks noGrp="1"/>
          </p:cNvSpPr>
          <p:nvPr>
            <p:ph type="ftr" idx="11"/>
          </p:nvPr>
        </p:nvSpPr>
        <p:spPr>
          <a:xfrm>
            <a:off x="474920" y="4759680"/>
            <a:ext cx="77487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ine/Offline Blu">
  <p:cSld name="TITLE_AND_BODY_1_2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 rotWithShape="1">
          <a:blip r:embed="rId2">
            <a:alphaModFix/>
          </a:blip>
          <a:srcRect l="29" r="19"/>
          <a:stretch/>
        </p:blipFill>
        <p:spPr>
          <a:xfrm>
            <a:off x="0" y="0"/>
            <a:ext cx="91439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pic>
        <p:nvPicPr>
          <p:cNvPr id="208" name="Google Shape;2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600" y="4776675"/>
            <a:ext cx="777175" cy="1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OBJECT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_HEADER_3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3"/>
          <p:cNvPicPr preferRelativeResize="0"/>
          <p:nvPr/>
        </p:nvPicPr>
        <p:blipFill rotWithShape="1">
          <a:blip r:embed="rId2">
            <a:alphaModFix/>
          </a:blip>
          <a:srcRect l="29303" t="50062"/>
          <a:stretch/>
        </p:blipFill>
        <p:spPr>
          <a:xfrm>
            <a:off x="0" y="1"/>
            <a:ext cx="4546376" cy="25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392448">
            <a:off x="179326" y="1400125"/>
            <a:ext cx="2325749" cy="232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>
            <a:spLocks noGrp="1"/>
          </p:cNvSpPr>
          <p:nvPr>
            <p:ph type="title"/>
          </p:nvPr>
        </p:nvSpPr>
        <p:spPr>
          <a:xfrm>
            <a:off x="625450" y="1839850"/>
            <a:ext cx="1429200" cy="14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19" name="Google Shape;219;p43"/>
          <p:cNvSpPr txBox="1">
            <a:spLocks noGrp="1"/>
          </p:cNvSpPr>
          <p:nvPr>
            <p:ph type="title" idx="2"/>
          </p:nvPr>
        </p:nvSpPr>
        <p:spPr>
          <a:xfrm>
            <a:off x="2505075" y="1698900"/>
            <a:ext cx="5648400" cy="174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 Black"/>
              <a:buNone/>
              <a:defRPr sz="2700" b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220" name="Google Shape;220;p43"/>
          <p:cNvPicPr preferRelativeResize="0"/>
          <p:nvPr/>
        </p:nvPicPr>
        <p:blipFill rotWithShape="1">
          <a:blip r:embed="rId2">
            <a:alphaModFix/>
          </a:blip>
          <a:srcRect t="50062" r="29303"/>
          <a:stretch/>
        </p:blipFill>
        <p:spPr>
          <a:xfrm>
            <a:off x="4597600" y="0"/>
            <a:ext cx="4546401" cy="25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9" name="Google Shape;239;p4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6" name="Google Shape;246;p5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7" name="Google Shape;24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0" name="Google Shape;25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4" name="Google Shape;254;p5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5" name="Google Shape;255;p5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59" name="Google Shape;25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2" name="Google Shape;262;p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3" name="Google Shape;26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_HEADER_1">
    <p:bg>
      <p:bgPr>
        <a:solidFill>
          <a:schemeClr val="dk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6"/>
          <p:cNvPicPr preferRelativeResize="0"/>
          <p:nvPr/>
        </p:nvPicPr>
        <p:blipFill rotWithShape="1">
          <a:blip r:embed="rId2">
            <a:alphaModFix/>
          </a:blip>
          <a:srcRect l="10445" t="30765" r="14726" b="33601"/>
          <a:stretch/>
        </p:blipFill>
        <p:spPr>
          <a:xfrm>
            <a:off x="8062200" y="4757850"/>
            <a:ext cx="721800" cy="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6"/>
          <p:cNvSpPr/>
          <p:nvPr/>
        </p:nvSpPr>
        <p:spPr>
          <a:xfrm>
            <a:off x="215325" y="1455650"/>
            <a:ext cx="2232000" cy="2232000"/>
          </a:xfrm>
          <a:prstGeom prst="ellipse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56"/>
          <p:cNvSpPr/>
          <p:nvPr/>
        </p:nvSpPr>
        <p:spPr>
          <a:xfrm>
            <a:off x="349184" y="1589509"/>
            <a:ext cx="1964400" cy="1964400"/>
          </a:xfrm>
          <a:prstGeom prst="ellipse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56"/>
          <p:cNvSpPr/>
          <p:nvPr/>
        </p:nvSpPr>
        <p:spPr>
          <a:xfrm>
            <a:off x="483317" y="1723642"/>
            <a:ext cx="1696200" cy="1696200"/>
          </a:xfrm>
          <a:prstGeom prst="ellipse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56"/>
          <p:cNvSpPr/>
          <p:nvPr/>
        </p:nvSpPr>
        <p:spPr>
          <a:xfrm>
            <a:off x="616750" y="1857075"/>
            <a:ext cx="1429200" cy="142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6"/>
          <p:cNvSpPr txBox="1">
            <a:spLocks noGrp="1"/>
          </p:cNvSpPr>
          <p:nvPr>
            <p:ph type="title"/>
          </p:nvPr>
        </p:nvSpPr>
        <p:spPr>
          <a:xfrm>
            <a:off x="615925" y="1839850"/>
            <a:ext cx="1429200" cy="14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 b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3" name="Google Shape;273;p56"/>
          <p:cNvSpPr txBox="1">
            <a:spLocks noGrp="1"/>
          </p:cNvSpPr>
          <p:nvPr>
            <p:ph type="title" idx="2"/>
          </p:nvPr>
        </p:nvSpPr>
        <p:spPr>
          <a:xfrm>
            <a:off x="2637400" y="1698900"/>
            <a:ext cx="5677500" cy="17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 Black"/>
              <a:buNone/>
              <a:defRPr sz="2700" b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you page">
  <p:cSld name="TITLE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9144000" cy="36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3075" y="4534350"/>
            <a:ext cx="1180935" cy="257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5184000" y="3896775"/>
            <a:ext cx="3600000" cy="54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360000" y="3877200"/>
            <a:ext cx="3206700" cy="9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799600" y="3960000"/>
            <a:ext cx="59844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99" y="4166447"/>
            <a:ext cx="1881009" cy="410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9"/>
          <p:cNvCxnSpPr/>
          <p:nvPr/>
        </p:nvCxnSpPr>
        <p:spPr>
          <a:xfrm rot="10800000">
            <a:off x="2520304" y="4140607"/>
            <a:ext cx="0" cy="46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9"/>
          <p:cNvSpPr/>
          <p:nvPr/>
        </p:nvSpPr>
        <p:spPr>
          <a:xfrm>
            <a:off x="0" y="0"/>
            <a:ext cx="9144000" cy="36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nership">
  <p:cSld name="TITLE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0"/>
            <a:ext cx="9144000" cy="36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you page">
  <p:cSld name="TITLE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9144000" cy="36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3075" y="4534350"/>
            <a:ext cx="1180935" cy="2577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184000" y="3896775"/>
            <a:ext cx="3600000" cy="54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360000" y="3877200"/>
            <a:ext cx="3206700" cy="9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600"/>
              </a:spcBef>
              <a:spcAft>
                <a:spcPts val="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9399" y="102394"/>
            <a:ext cx="1134142" cy="13257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360000" y="1260000"/>
            <a:ext cx="84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Light"/>
              <a:buChar char="●"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8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Light"/>
              <a:buChar char="○"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8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Light"/>
              <a:buChar char="■"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8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Light"/>
              <a:buChar char="●"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8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Light"/>
              <a:buChar char="○"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8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Light"/>
              <a:buChar char="■"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8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Light"/>
              <a:buChar char="●"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8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Light"/>
              <a:buChar char="○"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8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100"/>
              <a:buFont typeface="Montserrat Light"/>
              <a:buChar char="■"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EA4335"/>
          </p15:clr>
        </p15:guide>
        <p15:guide id="2" orient="horz" pos="3013">
          <p15:clr>
            <a:srgbClr val="EA4335"/>
          </p15:clr>
        </p15:guide>
        <p15:guide id="3" pos="227">
          <p15:clr>
            <a:srgbClr val="EA4335"/>
          </p15:clr>
        </p15:guide>
        <p15:guide id="4" pos="5533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/>
          <p:nvPr/>
        </p:nvSpPr>
        <p:spPr>
          <a:xfrm>
            <a:off x="0" y="2337700"/>
            <a:ext cx="9144000" cy="2882100"/>
          </a:xfrm>
          <a:prstGeom prst="rect">
            <a:avLst/>
          </a:prstGeom>
          <a:solidFill>
            <a:srgbClr val="2828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9" name="Google Shape;279;p57"/>
          <p:cNvSpPr txBox="1"/>
          <p:nvPr/>
        </p:nvSpPr>
        <p:spPr>
          <a:xfrm>
            <a:off x="122700" y="963588"/>
            <a:ext cx="9099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rgbClr val="D1233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BILAN OPÉRATION</a:t>
            </a:r>
            <a:endParaRPr sz="2500" b="1" dirty="0">
              <a:solidFill>
                <a:srgbClr val="D123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5814" y="488863"/>
            <a:ext cx="1443330" cy="31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7"/>
          <p:cNvSpPr txBox="1"/>
          <p:nvPr/>
        </p:nvSpPr>
        <p:spPr>
          <a:xfrm>
            <a:off x="360150" y="1342818"/>
            <a:ext cx="84240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28283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12/11/2024 - 18/11/2024</a:t>
            </a:r>
            <a:endParaRPr sz="1300">
              <a:solidFill>
                <a:srgbClr val="28283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28283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82" name="Google Shape;282;p57"/>
          <p:cNvGrpSpPr/>
          <p:nvPr/>
        </p:nvGrpSpPr>
        <p:grpSpPr>
          <a:xfrm>
            <a:off x="0" y="2709125"/>
            <a:ext cx="9144000" cy="2507475"/>
            <a:chOff x="0" y="38950"/>
            <a:chExt cx="9144000" cy="2507475"/>
          </a:xfrm>
        </p:grpSpPr>
        <p:pic>
          <p:nvPicPr>
            <p:cNvPr id="283" name="Google Shape;283;p57"/>
            <p:cNvPicPr preferRelativeResize="0"/>
            <p:nvPr/>
          </p:nvPicPr>
          <p:blipFill rotWithShape="1">
            <a:blip r:embed="rId4">
              <a:alphaModFix/>
            </a:blip>
            <a:srcRect t="27076"/>
            <a:stretch/>
          </p:blipFill>
          <p:spPr>
            <a:xfrm>
              <a:off x="0" y="38954"/>
              <a:ext cx="7067550" cy="250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57"/>
            <p:cNvPicPr preferRelativeResize="0"/>
            <p:nvPr/>
          </p:nvPicPr>
          <p:blipFill rotWithShape="1">
            <a:blip r:embed="rId4">
              <a:alphaModFix/>
            </a:blip>
            <a:srcRect t="27076" r="71417"/>
            <a:stretch/>
          </p:blipFill>
          <p:spPr>
            <a:xfrm>
              <a:off x="7123975" y="38950"/>
              <a:ext cx="2020025" cy="2507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57"/>
          <p:cNvSpPr txBox="1"/>
          <p:nvPr/>
        </p:nvSpPr>
        <p:spPr>
          <a:xfrm rot="-2700000">
            <a:off x="4469954" y="514666"/>
            <a:ext cx="204495" cy="2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EBEBF5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2500">
              <a:solidFill>
                <a:srgbClr val="EBEB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57"/>
          <p:cNvPicPr preferRelativeResize="0"/>
          <p:nvPr/>
        </p:nvPicPr>
        <p:blipFill rotWithShape="1">
          <a:blip r:embed="rId5">
            <a:alphaModFix/>
          </a:blip>
          <a:srcRect t="20474" b="16892"/>
          <a:stretch/>
        </p:blipFill>
        <p:spPr>
          <a:xfrm>
            <a:off x="479250" y="1934725"/>
            <a:ext cx="8185500" cy="3418200"/>
          </a:xfrm>
          <a:prstGeom prst="round2SameRect">
            <a:avLst>
              <a:gd name="adj1" fmla="val 9944"/>
              <a:gd name="adj2" fmla="val 0"/>
            </a:avLst>
          </a:prstGeom>
          <a:noFill/>
          <a:ln>
            <a:noFill/>
          </a:ln>
        </p:spPr>
      </p:pic>
      <p:pic>
        <p:nvPicPr>
          <p:cNvPr id="287" name="Google Shape;28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200" y="328274"/>
            <a:ext cx="1443325" cy="6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9;p57">
            <a:extLst>
              <a:ext uri="{FF2B5EF4-FFF2-40B4-BE49-F238E27FC236}">
                <a16:creationId xmlns:a16="http://schemas.microsoft.com/office/drawing/2014/main" id="{C459DEFA-1D0F-60E9-AE48-3CBFBD2B9724}"/>
              </a:ext>
            </a:extLst>
          </p:cNvPr>
          <p:cNvSpPr txBox="1"/>
          <p:nvPr/>
        </p:nvSpPr>
        <p:spPr>
          <a:xfrm>
            <a:off x="3373201" y="960054"/>
            <a:ext cx="5770799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rgbClr val="D1233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{C}</a:t>
            </a:r>
            <a:endParaRPr sz="2500" b="1" dirty="0">
              <a:solidFill>
                <a:srgbClr val="D123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58"/>
          <p:cNvGrpSpPr/>
          <p:nvPr/>
        </p:nvGrpSpPr>
        <p:grpSpPr>
          <a:xfrm>
            <a:off x="2104054" y="1267210"/>
            <a:ext cx="4456272" cy="3765213"/>
            <a:chOff x="2806637" y="2638853"/>
            <a:chExt cx="1940970" cy="1682551"/>
          </a:xfrm>
        </p:grpSpPr>
        <p:sp>
          <p:nvSpPr>
            <p:cNvPr id="293" name="Google Shape;293;p58"/>
            <p:cNvSpPr/>
            <p:nvPr/>
          </p:nvSpPr>
          <p:spPr>
            <a:xfrm rot="10800000">
              <a:off x="3454369" y="3760928"/>
              <a:ext cx="645501" cy="560476"/>
            </a:xfrm>
            <a:custGeom>
              <a:avLst/>
              <a:gdLst/>
              <a:ahLst/>
              <a:cxnLst/>
              <a:rect l="l" t="t" r="r" b="b"/>
              <a:pathLst>
                <a:path w="891" h="796" extrusionOk="0">
                  <a:moveTo>
                    <a:pt x="890" y="795"/>
                  </a:moveTo>
                  <a:lnTo>
                    <a:pt x="445" y="0"/>
                  </a:lnTo>
                  <a:lnTo>
                    <a:pt x="0" y="795"/>
                  </a:lnTo>
                  <a:lnTo>
                    <a:pt x="890" y="795"/>
                  </a:lnTo>
                </a:path>
              </a:pathLst>
            </a:custGeom>
            <a:solidFill>
              <a:schemeClr val="accent1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58"/>
            <p:cNvSpPr/>
            <p:nvPr/>
          </p:nvSpPr>
          <p:spPr>
            <a:xfrm rot="10800000">
              <a:off x="2806637" y="2638853"/>
              <a:ext cx="1940970" cy="561596"/>
            </a:xfrm>
            <a:custGeom>
              <a:avLst/>
              <a:gdLst/>
              <a:ahLst/>
              <a:cxnLst/>
              <a:rect l="l" t="t" r="r" b="b"/>
              <a:pathLst>
                <a:path w="2676" h="798" extrusionOk="0">
                  <a:moveTo>
                    <a:pt x="2229" y="0"/>
                  </a:moveTo>
                  <a:lnTo>
                    <a:pt x="446" y="0"/>
                  </a:lnTo>
                  <a:lnTo>
                    <a:pt x="0" y="797"/>
                  </a:lnTo>
                  <a:lnTo>
                    <a:pt x="2675" y="797"/>
                  </a:lnTo>
                  <a:lnTo>
                    <a:pt x="2229" y="0"/>
                  </a:lnTo>
                </a:path>
              </a:pathLst>
            </a:custGeom>
            <a:solidFill>
              <a:schemeClr val="lt2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95;p58"/>
            <p:cNvSpPr/>
            <p:nvPr/>
          </p:nvSpPr>
          <p:spPr>
            <a:xfrm rot="10800000">
              <a:off x="3128824" y="3199331"/>
              <a:ext cx="1295474" cy="562714"/>
            </a:xfrm>
            <a:custGeom>
              <a:avLst/>
              <a:gdLst/>
              <a:ahLst/>
              <a:cxnLst/>
              <a:rect l="l" t="t" r="r" b="b"/>
              <a:pathLst>
                <a:path w="1784" h="796" extrusionOk="0">
                  <a:moveTo>
                    <a:pt x="1783" y="795"/>
                  </a:moveTo>
                  <a:lnTo>
                    <a:pt x="1337" y="0"/>
                  </a:lnTo>
                  <a:lnTo>
                    <a:pt x="447" y="0"/>
                  </a:lnTo>
                  <a:lnTo>
                    <a:pt x="0" y="795"/>
                  </a:lnTo>
                  <a:lnTo>
                    <a:pt x="1783" y="795"/>
                  </a:lnTo>
                </a:path>
              </a:pathLst>
            </a:custGeom>
            <a:solidFill>
              <a:schemeClr val="dk1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6" name="Google Shape;296;p58"/>
          <p:cNvGrpSpPr/>
          <p:nvPr/>
        </p:nvGrpSpPr>
        <p:grpSpPr>
          <a:xfrm>
            <a:off x="4770766" y="1155895"/>
            <a:ext cx="1343660" cy="1294212"/>
            <a:chOff x="6198626" y="1241079"/>
            <a:chExt cx="1723304" cy="1659884"/>
          </a:xfrm>
        </p:grpSpPr>
        <p:pic>
          <p:nvPicPr>
            <p:cNvPr id="297" name="Google Shape;297;p58"/>
            <p:cNvPicPr preferRelativeResize="0"/>
            <p:nvPr/>
          </p:nvPicPr>
          <p:blipFill rotWithShape="1">
            <a:blip r:embed="rId3">
              <a:alphaModFix/>
            </a:blip>
            <a:srcRect l="7037" r="10365"/>
            <a:stretch/>
          </p:blipFill>
          <p:spPr>
            <a:xfrm>
              <a:off x="6223246" y="1366590"/>
              <a:ext cx="1534049" cy="15343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" name="Google Shape;298;p58"/>
            <p:cNvGrpSpPr/>
            <p:nvPr/>
          </p:nvGrpSpPr>
          <p:grpSpPr>
            <a:xfrm>
              <a:off x="6333385" y="1241079"/>
              <a:ext cx="1505613" cy="1607647"/>
              <a:chOff x="504205" y="2280684"/>
              <a:chExt cx="2080151" cy="2221121"/>
            </a:xfrm>
          </p:grpSpPr>
          <p:pic>
            <p:nvPicPr>
              <p:cNvPr id="299" name="Google Shape;299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994685" y="2966528"/>
                <a:ext cx="294697" cy="4352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483256" y="2916593"/>
                <a:ext cx="262243" cy="387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975566" y="2981579"/>
                <a:ext cx="196901" cy="2908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2219489" y="2346117"/>
                <a:ext cx="364867" cy="5389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504207" y="2993605"/>
                <a:ext cx="294697" cy="4352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525371" y="2280684"/>
                <a:ext cx="294697" cy="4352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595139" y="2334702"/>
                <a:ext cx="298426" cy="4407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864751" y="3451102"/>
                <a:ext cx="93584" cy="138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557259" y="3563461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" name="Google Shape;308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097395" y="2497708"/>
                <a:ext cx="262243" cy="3873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697564" y="3703765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Google Shape;310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245341" y="3483297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548012" y="3395871"/>
                <a:ext cx="143756" cy="2123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2270813" y="3043520"/>
                <a:ext cx="262243" cy="3873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900857" y="3356611"/>
                <a:ext cx="196893" cy="290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389674" y="2746860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788666" y="2852291"/>
                <a:ext cx="143733" cy="212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703663" y="2815459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2075697" y="2723663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2175229" y="3647445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881984" y="2485999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504205" y="3891257"/>
                <a:ext cx="294697" cy="4352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838571" y="4326531"/>
                <a:ext cx="93584" cy="138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219161" y="4358726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364587" y="4289494"/>
                <a:ext cx="143756" cy="2123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915528" y="3841961"/>
                <a:ext cx="262243" cy="3873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521440" y="3794325"/>
                <a:ext cx="196893" cy="290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2189027" y="4362892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385646" y="3623601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1135636" y="3833585"/>
                <a:ext cx="143756" cy="2123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58"/>
              <p:cNvPicPr preferRelativeResize="0"/>
              <p:nvPr/>
            </p:nvPicPr>
            <p:blipFill rotWithShape="1">
              <a:blip r:embed="rId5">
                <a:alphaModFix/>
              </a:blip>
              <a:srcRect l="84129" t="93036" r="11726" b="4800"/>
              <a:stretch/>
            </p:blipFill>
            <p:spPr>
              <a:xfrm>
                <a:off x="1857644" y="3957396"/>
                <a:ext cx="37206" cy="30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58"/>
              <p:cNvPicPr preferRelativeResize="0"/>
              <p:nvPr/>
            </p:nvPicPr>
            <p:blipFill rotWithShape="1">
              <a:blip r:embed="rId4">
                <a:alphaModFix/>
              </a:blip>
              <a:srcRect l="2972" r="2963"/>
              <a:stretch/>
            </p:blipFill>
            <p:spPr>
              <a:xfrm>
                <a:off x="2359506" y="4101962"/>
                <a:ext cx="93584" cy="1382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1" name="Google Shape;331;p58"/>
            <p:cNvSpPr/>
            <p:nvPr/>
          </p:nvSpPr>
          <p:spPr>
            <a:xfrm>
              <a:off x="6626105" y="1695637"/>
              <a:ext cx="868200" cy="868200"/>
            </a:xfrm>
            <a:prstGeom prst="ellipse">
              <a:avLst/>
            </a:prstGeom>
            <a:solidFill>
              <a:srgbClr val="EBE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332" name="Google Shape;332;p58"/>
            <p:cNvGrpSpPr/>
            <p:nvPr/>
          </p:nvGrpSpPr>
          <p:grpSpPr>
            <a:xfrm>
              <a:off x="6198626" y="1438590"/>
              <a:ext cx="1723304" cy="1149282"/>
              <a:chOff x="-1300050" y="2274250"/>
              <a:chExt cx="2195851" cy="1464426"/>
            </a:xfrm>
          </p:grpSpPr>
          <p:pic>
            <p:nvPicPr>
              <p:cNvPr id="333" name="Google Shape;333;p58"/>
              <p:cNvPicPr preferRelativeResize="0"/>
              <p:nvPr/>
            </p:nvPicPr>
            <p:blipFill rotWithShape="1">
              <a:blip r:embed="rId6">
                <a:alphaModFix/>
              </a:blip>
              <a:srcRect l="19340" t="8096" r="19340"/>
              <a:stretch/>
            </p:blipFill>
            <p:spPr>
              <a:xfrm>
                <a:off x="-875476" y="2392876"/>
                <a:ext cx="1346700" cy="134580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</p:pic>
          <p:pic>
            <p:nvPicPr>
              <p:cNvPr id="334" name="Google Shape;334;p58"/>
              <p:cNvPicPr preferRelativeResize="0"/>
              <p:nvPr/>
            </p:nvPicPr>
            <p:blipFill rotWithShape="1">
              <a:blip r:embed="rId6">
                <a:alphaModFix/>
              </a:blip>
              <a:srcRect b="5695"/>
              <a:stretch/>
            </p:blipFill>
            <p:spPr>
              <a:xfrm>
                <a:off x="-1300050" y="2274250"/>
                <a:ext cx="2195851" cy="1380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58"/>
              <p:cNvPicPr preferRelativeResize="0"/>
              <p:nvPr/>
            </p:nvPicPr>
            <p:blipFill rotWithShape="1">
              <a:blip r:embed="rId6">
                <a:alphaModFix/>
              </a:blip>
              <a:srcRect l="63128" t="82472" r="24813" b="-471"/>
              <a:stretch/>
            </p:blipFill>
            <p:spPr>
              <a:xfrm>
                <a:off x="86225" y="3475100"/>
                <a:ext cx="264777" cy="263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36" name="Google Shape;336;p58"/>
          <p:cNvPicPr preferRelativeResize="0"/>
          <p:nvPr/>
        </p:nvPicPr>
        <p:blipFill rotWithShape="1">
          <a:blip r:embed="rId7">
            <a:alphaModFix/>
          </a:blip>
          <a:srcRect t="39028"/>
          <a:stretch/>
        </p:blipFill>
        <p:spPr>
          <a:xfrm>
            <a:off x="2498224" y="1135003"/>
            <a:ext cx="1256400" cy="1146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25000"/>
              </a:schemeClr>
            </a:outerShdw>
          </a:effectLst>
        </p:spPr>
      </p:pic>
      <p:pic>
        <p:nvPicPr>
          <p:cNvPr id="337" name="Google Shape;337;p58"/>
          <p:cNvPicPr preferRelativeResize="0"/>
          <p:nvPr/>
        </p:nvPicPr>
        <p:blipFill rotWithShape="1">
          <a:blip r:embed="rId8">
            <a:alphaModFix/>
          </a:blip>
          <a:srcRect l="11600" r="17877"/>
          <a:stretch/>
        </p:blipFill>
        <p:spPr>
          <a:xfrm>
            <a:off x="3078083" y="2698075"/>
            <a:ext cx="955200" cy="903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25000"/>
              </a:schemeClr>
            </a:outerShdw>
          </a:effectLst>
        </p:spPr>
      </p:pic>
      <p:cxnSp>
        <p:nvCxnSpPr>
          <p:cNvPr id="338" name="Google Shape;338;p58"/>
          <p:cNvCxnSpPr>
            <a:stCxn id="336" idx="4"/>
          </p:cNvCxnSpPr>
          <p:nvPr/>
        </p:nvCxnSpPr>
        <p:spPr>
          <a:xfrm>
            <a:off x="3126424" y="2281603"/>
            <a:ext cx="384600" cy="71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triangle" w="med" len="med"/>
          </a:ln>
        </p:spPr>
      </p:cxnSp>
      <p:grpSp>
        <p:nvGrpSpPr>
          <p:cNvPr id="339" name="Google Shape;339;p58"/>
          <p:cNvGrpSpPr/>
          <p:nvPr/>
        </p:nvGrpSpPr>
        <p:grpSpPr>
          <a:xfrm>
            <a:off x="4336360" y="2480400"/>
            <a:ext cx="1721233" cy="1814378"/>
            <a:chOff x="3205083" y="1986865"/>
            <a:chExt cx="2380682" cy="2509514"/>
          </a:xfrm>
        </p:grpSpPr>
        <p:pic>
          <p:nvPicPr>
            <p:cNvPr id="340" name="Google Shape;340;p58"/>
            <p:cNvPicPr preferRelativeResize="0"/>
            <p:nvPr/>
          </p:nvPicPr>
          <p:blipFill rotWithShape="1">
            <a:blip r:embed="rId9">
              <a:alphaModFix/>
            </a:blip>
            <a:srcRect l="7037" r="10365"/>
            <a:stretch/>
          </p:blipFill>
          <p:spPr>
            <a:xfrm>
              <a:off x="3205083" y="2115214"/>
              <a:ext cx="2380682" cy="2381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217643" y="1986865"/>
              <a:ext cx="448764" cy="916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513257" y="2354090"/>
              <a:ext cx="472791" cy="965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897993" y="2378649"/>
              <a:ext cx="448764" cy="9168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4" name="Google Shape;344;p58"/>
            <p:cNvGrpSpPr/>
            <p:nvPr/>
          </p:nvGrpSpPr>
          <p:grpSpPr>
            <a:xfrm>
              <a:off x="3863430" y="2368916"/>
              <a:ext cx="1106400" cy="1568068"/>
              <a:chOff x="3856718" y="2246816"/>
              <a:chExt cx="1106400" cy="1568068"/>
            </a:xfrm>
          </p:grpSpPr>
          <p:sp>
            <p:nvSpPr>
              <p:cNvPr id="345" name="Google Shape;345;p58"/>
              <p:cNvSpPr/>
              <p:nvPr/>
            </p:nvSpPr>
            <p:spPr>
              <a:xfrm>
                <a:off x="3856718" y="2708484"/>
                <a:ext cx="1106400" cy="1106400"/>
              </a:xfrm>
              <a:prstGeom prst="ellipse">
                <a:avLst/>
              </a:prstGeom>
              <a:solidFill>
                <a:srgbClr val="EBE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grpSp>
            <p:nvGrpSpPr>
              <p:cNvPr id="346" name="Google Shape;346;p58"/>
              <p:cNvGrpSpPr/>
              <p:nvPr/>
            </p:nvGrpSpPr>
            <p:grpSpPr>
              <a:xfrm>
                <a:off x="3905544" y="2842887"/>
                <a:ext cx="1008420" cy="969628"/>
                <a:chOff x="994650" y="1905574"/>
                <a:chExt cx="1825525" cy="1755300"/>
              </a:xfrm>
            </p:grpSpPr>
            <p:pic>
              <p:nvPicPr>
                <p:cNvPr id="347" name="Google Shape;347;p5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t="38072"/>
                <a:stretch/>
              </p:blipFill>
              <p:spPr>
                <a:xfrm>
                  <a:off x="994650" y="1905574"/>
                  <a:ext cx="1825500" cy="1755300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348" name="Google Shape;348;p5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t="79199" r="85044" b="3827"/>
                <a:stretch/>
              </p:blipFill>
              <p:spPr>
                <a:xfrm>
                  <a:off x="994650" y="3071350"/>
                  <a:ext cx="273026" cy="481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9" name="Google Shape;349;p5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7153" t="84165" b="3827"/>
                <a:stretch/>
              </p:blipFill>
              <p:spPr>
                <a:xfrm>
                  <a:off x="2585650" y="3212125"/>
                  <a:ext cx="234525" cy="3403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0" name="Google Shape;350;p5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4129" t="93036" r="11726" b="4800"/>
                <a:stretch/>
              </p:blipFill>
              <p:spPr>
                <a:xfrm>
                  <a:off x="2530450" y="3463550"/>
                  <a:ext cx="75651" cy="613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51" name="Google Shape;351;p58"/>
              <p:cNvPicPr preferRelativeResize="0"/>
              <p:nvPr/>
            </p:nvPicPr>
            <p:blipFill rotWithShape="1">
              <a:blip r:embed="rId5">
                <a:alphaModFix/>
              </a:blip>
              <a:srcRect b="6568"/>
              <a:stretch/>
            </p:blipFill>
            <p:spPr>
              <a:xfrm>
                <a:off x="3905591" y="2246816"/>
                <a:ext cx="1008547" cy="14631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2" name="Google Shape;352;p58"/>
          <p:cNvGrpSpPr/>
          <p:nvPr/>
        </p:nvGrpSpPr>
        <p:grpSpPr>
          <a:xfrm>
            <a:off x="3496069" y="3592440"/>
            <a:ext cx="1589552" cy="1589856"/>
            <a:chOff x="6081180" y="1882475"/>
            <a:chExt cx="2521098" cy="2521579"/>
          </a:xfrm>
        </p:grpSpPr>
        <p:pic>
          <p:nvPicPr>
            <p:cNvPr id="353" name="Google Shape;353;p58"/>
            <p:cNvPicPr preferRelativeResize="0"/>
            <p:nvPr/>
          </p:nvPicPr>
          <p:blipFill rotWithShape="1">
            <a:blip r:embed="rId11">
              <a:alphaModFix/>
            </a:blip>
            <a:srcRect l="7037" r="10365"/>
            <a:stretch/>
          </p:blipFill>
          <p:spPr>
            <a:xfrm>
              <a:off x="6081180" y="1882475"/>
              <a:ext cx="2521098" cy="2521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58"/>
            <p:cNvSpPr/>
            <p:nvPr/>
          </p:nvSpPr>
          <p:spPr>
            <a:xfrm>
              <a:off x="6755961" y="2646155"/>
              <a:ext cx="1171500" cy="1171500"/>
            </a:xfrm>
            <a:prstGeom prst="ellipse">
              <a:avLst/>
            </a:prstGeom>
            <a:solidFill>
              <a:srgbClr val="EBE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pic>
          <p:nvPicPr>
            <p:cNvPr id="355" name="Google Shape;355;p5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778347" y="2061968"/>
              <a:ext cx="1126697" cy="1916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58"/>
          <p:cNvSpPr/>
          <p:nvPr/>
        </p:nvSpPr>
        <p:spPr>
          <a:xfrm>
            <a:off x="6302589" y="3542719"/>
            <a:ext cx="2195700" cy="717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  <a:effectLst>
            <a:outerShdw blurRad="128588" dist="19050" dir="5400000" algn="bl" rotWithShape="0">
              <a:srgbClr val="777794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8283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57" name="Google Shape;357;p58"/>
          <p:cNvSpPr/>
          <p:nvPr/>
        </p:nvSpPr>
        <p:spPr>
          <a:xfrm>
            <a:off x="6302600" y="1385975"/>
            <a:ext cx="2195700" cy="94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  <a:effectLst>
            <a:outerShdw blurRad="128588" dist="19050" dir="5400000" algn="bl" rotWithShape="0">
              <a:srgbClr val="777794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8283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58" name="Google Shape;358;p58"/>
          <p:cNvSpPr/>
          <p:nvPr/>
        </p:nvSpPr>
        <p:spPr>
          <a:xfrm>
            <a:off x="6302600" y="2374525"/>
            <a:ext cx="2195700" cy="102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  <a:effectLst>
            <a:outerShdw blurRad="128588" dist="19050" dir="5400000" algn="bl" rotWithShape="0">
              <a:srgbClr val="777794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8283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59" name="Google Shape;359;p58"/>
          <p:cNvSpPr txBox="1"/>
          <p:nvPr/>
        </p:nvSpPr>
        <p:spPr>
          <a:xfrm>
            <a:off x="6243755" y="1718008"/>
            <a:ext cx="23133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77779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Millions d'euros</a:t>
            </a:r>
            <a:endParaRPr sz="1100">
              <a:solidFill>
                <a:srgbClr val="77779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7779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 plupart sans interaction</a:t>
            </a:r>
            <a:endParaRPr sz="1300">
              <a:solidFill>
                <a:srgbClr val="7777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0" name="Google Shape;360;p58"/>
          <p:cNvSpPr txBox="1"/>
          <p:nvPr/>
        </p:nvSpPr>
        <p:spPr>
          <a:xfrm>
            <a:off x="6439107" y="2779366"/>
            <a:ext cx="19227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 centaines de milliers</a:t>
            </a:r>
            <a:endParaRPr sz="11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avec un temps d'attention élevé</a:t>
            </a:r>
            <a:endParaRPr sz="13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1" name="Google Shape;361;p58"/>
          <p:cNvSpPr txBox="1"/>
          <p:nvPr/>
        </p:nvSpPr>
        <p:spPr>
          <a:xfrm>
            <a:off x="6508367" y="3967967"/>
            <a:ext cx="17841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7779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Achat réalisé</a:t>
            </a:r>
            <a:endParaRPr sz="1300">
              <a:solidFill>
                <a:srgbClr val="7777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2" name="Google Shape;362;p58"/>
          <p:cNvSpPr/>
          <p:nvPr/>
        </p:nvSpPr>
        <p:spPr>
          <a:xfrm>
            <a:off x="6580194" y="1474406"/>
            <a:ext cx="1640400" cy="222000"/>
          </a:xfrm>
          <a:prstGeom prst="roundRect">
            <a:avLst>
              <a:gd name="adj" fmla="val 50000"/>
            </a:avLst>
          </a:prstGeom>
          <a:solidFill>
            <a:srgbClr val="77779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IMPRESSIONS</a:t>
            </a:r>
            <a:endParaRPr sz="1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3" name="Google Shape;363;p58"/>
          <p:cNvSpPr/>
          <p:nvPr/>
        </p:nvSpPr>
        <p:spPr>
          <a:xfrm>
            <a:off x="6370000" y="2459577"/>
            <a:ext cx="2061000" cy="254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LECTURES DE PROSPECTUS </a:t>
            </a:r>
            <a:endParaRPr sz="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4" name="Google Shape;364;p58"/>
          <p:cNvSpPr/>
          <p:nvPr/>
        </p:nvSpPr>
        <p:spPr>
          <a:xfrm>
            <a:off x="6677584" y="3648165"/>
            <a:ext cx="1445700" cy="222000"/>
          </a:xfrm>
          <a:prstGeom prst="roundRect">
            <a:avLst>
              <a:gd name="adj" fmla="val 50000"/>
            </a:avLst>
          </a:prstGeom>
          <a:solidFill>
            <a:srgbClr val="77779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REVENUES</a:t>
            </a:r>
            <a:endParaRPr sz="1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5" name="Google Shape;365;p58"/>
          <p:cNvSpPr/>
          <p:nvPr/>
        </p:nvSpPr>
        <p:spPr>
          <a:xfrm>
            <a:off x="216809" y="3503579"/>
            <a:ext cx="2195700" cy="717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  <a:effectLst>
            <a:outerShdw blurRad="128588" dist="19050" dir="5400000" algn="bl" rotWithShape="0">
              <a:srgbClr val="777794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8283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6" name="Google Shape;366;p58"/>
          <p:cNvSpPr/>
          <p:nvPr/>
        </p:nvSpPr>
        <p:spPr>
          <a:xfrm>
            <a:off x="216800" y="1346851"/>
            <a:ext cx="2195700" cy="94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  <a:effectLst>
            <a:outerShdw blurRad="128588" dist="19050" dir="5400000" algn="bl" rotWithShape="0">
              <a:srgbClr val="777794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8283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7" name="Google Shape;367;p58"/>
          <p:cNvSpPr/>
          <p:nvPr/>
        </p:nvSpPr>
        <p:spPr>
          <a:xfrm>
            <a:off x="216800" y="2335373"/>
            <a:ext cx="2195700" cy="102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  <a:effectLst>
            <a:outerShdw blurRad="128588" dist="19050" dir="5400000" algn="bl" rotWithShape="0">
              <a:srgbClr val="777794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8283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8" name="Google Shape;368;p58"/>
          <p:cNvSpPr txBox="1"/>
          <p:nvPr/>
        </p:nvSpPr>
        <p:spPr>
          <a:xfrm>
            <a:off x="184875" y="1857673"/>
            <a:ext cx="23133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77779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Millions d'euros</a:t>
            </a:r>
            <a:endParaRPr sz="1100">
              <a:solidFill>
                <a:srgbClr val="77779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7779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&lt;1 seconde d'attention </a:t>
            </a:r>
            <a:endParaRPr sz="1300">
              <a:solidFill>
                <a:srgbClr val="7777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353326" y="2765681"/>
            <a:ext cx="19227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 centaines de milliers</a:t>
            </a:r>
            <a:endParaRPr sz="11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avec un temps d'attention élevé</a:t>
            </a:r>
            <a:endParaRPr sz="13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0" name="Google Shape;370;p58"/>
          <p:cNvSpPr txBox="1"/>
          <p:nvPr/>
        </p:nvSpPr>
        <p:spPr>
          <a:xfrm>
            <a:off x="422586" y="3954282"/>
            <a:ext cx="178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77779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Achat réalisé</a:t>
            </a:r>
            <a:endParaRPr sz="1300">
              <a:solidFill>
                <a:srgbClr val="7777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1" name="Google Shape;371;p58"/>
          <p:cNvSpPr/>
          <p:nvPr/>
        </p:nvSpPr>
        <p:spPr>
          <a:xfrm>
            <a:off x="494425" y="1441775"/>
            <a:ext cx="1640400" cy="338700"/>
          </a:xfrm>
          <a:prstGeom prst="roundRect">
            <a:avLst>
              <a:gd name="adj" fmla="val 50000"/>
            </a:avLst>
          </a:prstGeom>
          <a:solidFill>
            <a:srgbClr val="77779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PROSPECTUS IMPRIMÉES</a:t>
            </a:r>
            <a:endParaRPr sz="1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2" name="Google Shape;372;p58"/>
          <p:cNvSpPr/>
          <p:nvPr/>
        </p:nvSpPr>
        <p:spPr>
          <a:xfrm>
            <a:off x="284200" y="2445875"/>
            <a:ext cx="2061000" cy="254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LECTURES DE PROSPECTUS </a:t>
            </a:r>
            <a:endParaRPr sz="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3" name="Google Shape;373;p58"/>
          <p:cNvSpPr/>
          <p:nvPr/>
        </p:nvSpPr>
        <p:spPr>
          <a:xfrm>
            <a:off x="591803" y="3634480"/>
            <a:ext cx="1445700" cy="222000"/>
          </a:xfrm>
          <a:prstGeom prst="roundRect">
            <a:avLst>
              <a:gd name="adj" fmla="val 50000"/>
            </a:avLst>
          </a:prstGeom>
          <a:solidFill>
            <a:srgbClr val="77779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REVENUES</a:t>
            </a:r>
            <a:endParaRPr sz="1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374" name="Google Shape;374;p58"/>
          <p:cNvCxnSpPr>
            <a:stCxn id="367" idx="2"/>
          </p:cNvCxnSpPr>
          <p:nvPr/>
        </p:nvCxnSpPr>
        <p:spPr>
          <a:xfrm flipH="1">
            <a:off x="1304750" y="3359573"/>
            <a:ext cx="9900" cy="254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58"/>
          <p:cNvCxnSpPr>
            <a:stCxn id="358" idx="2"/>
          </p:cNvCxnSpPr>
          <p:nvPr/>
        </p:nvCxnSpPr>
        <p:spPr>
          <a:xfrm>
            <a:off x="7400450" y="3398725"/>
            <a:ext cx="0" cy="21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Google Shape;376;p58"/>
          <p:cNvSpPr txBox="1"/>
          <p:nvPr/>
        </p:nvSpPr>
        <p:spPr>
          <a:xfrm>
            <a:off x="591800" y="187875"/>
            <a:ext cx="76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Dans la transition vers le catalogue digital, il est important de maintenir l'engagement, qui est le principal facteur de valeur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58"/>
          <p:cNvSpPr/>
          <p:nvPr/>
        </p:nvSpPr>
        <p:spPr>
          <a:xfrm>
            <a:off x="6940624" y="1001617"/>
            <a:ext cx="459900" cy="459900"/>
          </a:xfrm>
          <a:prstGeom prst="ellipse">
            <a:avLst/>
          </a:prstGeom>
          <a:solidFill>
            <a:srgbClr val="A2CB5A">
              <a:alpha val="35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78" name="Google Shape;378;p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95042" y="827150"/>
            <a:ext cx="665717" cy="66571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8"/>
          <p:cNvSpPr/>
          <p:nvPr/>
        </p:nvSpPr>
        <p:spPr>
          <a:xfrm>
            <a:off x="1047720" y="1001617"/>
            <a:ext cx="459900" cy="459900"/>
          </a:xfrm>
          <a:prstGeom prst="ellipse">
            <a:avLst/>
          </a:prstGeom>
          <a:solidFill>
            <a:srgbClr val="777794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80" name="Google Shape;380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89419" y="863148"/>
            <a:ext cx="665736" cy="66573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8"/>
          <p:cNvSpPr/>
          <p:nvPr/>
        </p:nvSpPr>
        <p:spPr>
          <a:xfrm>
            <a:off x="5173086" y="4268158"/>
            <a:ext cx="2231512" cy="346123"/>
          </a:xfrm>
          <a:custGeom>
            <a:avLst/>
            <a:gdLst/>
            <a:ahLst/>
            <a:cxnLst/>
            <a:rect l="l" t="t" r="r" b="b"/>
            <a:pathLst>
              <a:path w="93761" h="14543" extrusionOk="0">
                <a:moveTo>
                  <a:pt x="93761" y="0"/>
                </a:moveTo>
                <a:lnTo>
                  <a:pt x="93761" y="14543"/>
                </a:lnTo>
                <a:lnTo>
                  <a:pt x="0" y="14543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82" name="Google Shape;382;p58"/>
          <p:cNvSpPr/>
          <p:nvPr/>
        </p:nvSpPr>
        <p:spPr>
          <a:xfrm flipH="1">
            <a:off x="1284561" y="4268158"/>
            <a:ext cx="2195648" cy="346123"/>
          </a:xfrm>
          <a:custGeom>
            <a:avLst/>
            <a:gdLst/>
            <a:ahLst/>
            <a:cxnLst/>
            <a:rect l="l" t="t" r="r" b="b"/>
            <a:pathLst>
              <a:path w="93761" h="14543" extrusionOk="0">
                <a:moveTo>
                  <a:pt x="93761" y="0"/>
                </a:moveTo>
                <a:lnTo>
                  <a:pt x="93761" y="14543"/>
                </a:lnTo>
                <a:lnTo>
                  <a:pt x="0" y="14543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83" name="Google Shape;383;p58"/>
          <p:cNvSpPr txBox="1"/>
          <p:nvPr/>
        </p:nvSpPr>
        <p:spPr>
          <a:xfrm>
            <a:off x="2790850" y="3503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Engagement = Valeur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/>
          <p:nvPr/>
        </p:nvSpPr>
        <p:spPr>
          <a:xfrm>
            <a:off x="2278375" y="2276725"/>
            <a:ext cx="2169300" cy="2275500"/>
          </a:xfrm>
          <a:prstGeom prst="roundRect">
            <a:avLst>
              <a:gd name="adj" fmla="val 6729"/>
            </a:avLst>
          </a:prstGeom>
          <a:solidFill>
            <a:srgbClr val="DE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9"/>
          <p:cNvSpPr txBox="1"/>
          <p:nvPr/>
        </p:nvSpPr>
        <p:spPr>
          <a:xfrm>
            <a:off x="7106713" y="679500"/>
            <a:ext cx="1578900" cy="17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>
                <a:latin typeface="Montserrat"/>
                <a:ea typeface="Montserrat"/>
                <a:cs typeface="Montserrat"/>
                <a:sym typeface="Montserrat"/>
              </a:rPr>
              <a:t>Store ID:</a:t>
            </a:r>
          </a:p>
        </p:txBody>
      </p:sp>
      <p:sp>
        <p:nvSpPr>
          <p:cNvPr id="390" name="Google Shape;390;p59"/>
          <p:cNvSpPr/>
          <p:nvPr/>
        </p:nvSpPr>
        <p:spPr>
          <a:xfrm>
            <a:off x="112025" y="2276725"/>
            <a:ext cx="2094293" cy="1150772"/>
          </a:xfrm>
          <a:custGeom>
            <a:avLst/>
            <a:gdLst/>
            <a:ahLst/>
            <a:cxnLst/>
            <a:rect l="l" t="t" r="r" b="b"/>
            <a:pathLst>
              <a:path w="2839720" h="1598295" extrusionOk="0">
                <a:moveTo>
                  <a:pt x="2572969" y="0"/>
                </a:moveTo>
                <a:lnTo>
                  <a:pt x="266382" y="0"/>
                </a:lnTo>
                <a:lnTo>
                  <a:pt x="218500" y="4291"/>
                </a:lnTo>
                <a:lnTo>
                  <a:pt x="173433" y="16663"/>
                </a:lnTo>
                <a:lnTo>
                  <a:pt x="131935" y="36364"/>
                </a:lnTo>
                <a:lnTo>
                  <a:pt x="94756" y="62640"/>
                </a:lnTo>
                <a:lnTo>
                  <a:pt x="62650" y="94740"/>
                </a:lnTo>
                <a:lnTo>
                  <a:pt x="36369" y="131910"/>
                </a:lnTo>
                <a:lnTo>
                  <a:pt x="16665" y="173398"/>
                </a:lnTo>
                <a:lnTo>
                  <a:pt x="4291" y="218452"/>
                </a:lnTo>
                <a:lnTo>
                  <a:pt x="0" y="266318"/>
                </a:lnTo>
                <a:lnTo>
                  <a:pt x="0" y="1331848"/>
                </a:lnTo>
                <a:lnTo>
                  <a:pt x="4291" y="1379753"/>
                </a:lnTo>
                <a:lnTo>
                  <a:pt x="16665" y="1424836"/>
                </a:lnTo>
                <a:lnTo>
                  <a:pt x="36369" y="1466346"/>
                </a:lnTo>
                <a:lnTo>
                  <a:pt x="62650" y="1503532"/>
                </a:lnTo>
                <a:lnTo>
                  <a:pt x="94756" y="1535643"/>
                </a:lnTo>
                <a:lnTo>
                  <a:pt x="131935" y="1561925"/>
                </a:lnTo>
                <a:lnTo>
                  <a:pt x="173433" y="1581629"/>
                </a:lnTo>
                <a:lnTo>
                  <a:pt x="218500" y="1594003"/>
                </a:lnTo>
                <a:lnTo>
                  <a:pt x="266382" y="1598295"/>
                </a:lnTo>
                <a:lnTo>
                  <a:pt x="2572969" y="1598295"/>
                </a:lnTo>
                <a:lnTo>
                  <a:pt x="2620835" y="1594003"/>
                </a:lnTo>
                <a:lnTo>
                  <a:pt x="2665889" y="1581629"/>
                </a:lnTo>
                <a:lnTo>
                  <a:pt x="2707377" y="1561925"/>
                </a:lnTo>
                <a:lnTo>
                  <a:pt x="2744547" y="1535643"/>
                </a:lnTo>
                <a:lnTo>
                  <a:pt x="2776647" y="1503532"/>
                </a:lnTo>
                <a:lnTo>
                  <a:pt x="2802923" y="1466346"/>
                </a:lnTo>
                <a:lnTo>
                  <a:pt x="2822624" y="1424836"/>
                </a:lnTo>
                <a:lnTo>
                  <a:pt x="2834996" y="1379753"/>
                </a:lnTo>
                <a:lnTo>
                  <a:pt x="2839288" y="1331848"/>
                </a:lnTo>
                <a:lnTo>
                  <a:pt x="2839288" y="266318"/>
                </a:lnTo>
                <a:lnTo>
                  <a:pt x="2834996" y="218452"/>
                </a:lnTo>
                <a:lnTo>
                  <a:pt x="2822624" y="173398"/>
                </a:lnTo>
                <a:lnTo>
                  <a:pt x="2802923" y="131910"/>
                </a:lnTo>
                <a:lnTo>
                  <a:pt x="2776647" y="94740"/>
                </a:lnTo>
                <a:lnTo>
                  <a:pt x="2744547" y="62640"/>
                </a:lnTo>
                <a:lnTo>
                  <a:pt x="2707377" y="36364"/>
                </a:lnTo>
                <a:lnTo>
                  <a:pt x="2665889" y="16663"/>
                </a:lnTo>
                <a:lnTo>
                  <a:pt x="2620835" y="4291"/>
                </a:lnTo>
                <a:lnTo>
                  <a:pt x="2572969" y="0"/>
                </a:lnTo>
                <a:close/>
              </a:path>
            </a:pathLst>
          </a:custGeom>
          <a:solidFill>
            <a:srgbClr val="DE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59"/>
          <p:cNvSpPr txBox="1"/>
          <p:nvPr/>
        </p:nvSpPr>
        <p:spPr>
          <a:xfrm>
            <a:off x="-22179" y="3090296"/>
            <a:ext cx="2297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Nombre de personnes qui ont vu le prospectus de votre magasin</a:t>
            </a:r>
            <a:endParaRPr sz="800" dirty="0">
              <a:solidFill>
                <a:schemeClr val="dk2"/>
              </a:solidFill>
              <a:highlight>
                <a:srgbClr val="9900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59"/>
          <p:cNvSpPr txBox="1"/>
          <p:nvPr/>
        </p:nvSpPr>
        <p:spPr>
          <a:xfrm>
            <a:off x="2494092" y="3295553"/>
            <a:ext cx="1727901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Nombre de </a:t>
            </a:r>
            <a:r>
              <a:rPr lang="it" sz="10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consultations</a:t>
            </a:r>
            <a:r>
              <a:rPr lang="it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de prospectus**</a:t>
            </a:r>
            <a:endParaRPr sz="1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Soit un taux de clic de</a:t>
            </a:r>
            <a:endParaRPr sz="1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2397549" y="4039450"/>
            <a:ext cx="19770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En comparaison avec le taux de clic moyen : 9,5% </a:t>
            </a:r>
            <a:endParaRPr sz="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Benchmark secteur alimentaire de ShopFully :  8-11%</a:t>
            </a:r>
            <a:endParaRPr sz="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59"/>
          <p:cNvSpPr/>
          <p:nvPr/>
        </p:nvSpPr>
        <p:spPr>
          <a:xfrm>
            <a:off x="103700" y="3478525"/>
            <a:ext cx="2097770" cy="1059571"/>
          </a:xfrm>
          <a:custGeom>
            <a:avLst/>
            <a:gdLst/>
            <a:ahLst/>
            <a:cxnLst/>
            <a:rect l="l" t="t" r="r" b="b"/>
            <a:pathLst>
              <a:path w="2863850" h="1642745" extrusionOk="0">
                <a:moveTo>
                  <a:pt x="2589568" y="0"/>
                </a:moveTo>
                <a:lnTo>
                  <a:pt x="273697" y="0"/>
                </a:lnTo>
                <a:lnTo>
                  <a:pt x="224501" y="4410"/>
                </a:lnTo>
                <a:lnTo>
                  <a:pt x="178197" y="17124"/>
                </a:lnTo>
                <a:lnTo>
                  <a:pt x="135558" y="37370"/>
                </a:lnTo>
                <a:lnTo>
                  <a:pt x="97359" y="64374"/>
                </a:lnTo>
                <a:lnTo>
                  <a:pt x="64371" y="97362"/>
                </a:lnTo>
                <a:lnTo>
                  <a:pt x="37368" y="135560"/>
                </a:lnTo>
                <a:lnTo>
                  <a:pt x="17123" y="178196"/>
                </a:lnTo>
                <a:lnTo>
                  <a:pt x="4409" y="224495"/>
                </a:lnTo>
                <a:lnTo>
                  <a:pt x="0" y="273684"/>
                </a:lnTo>
                <a:lnTo>
                  <a:pt x="0" y="1368425"/>
                </a:lnTo>
                <a:lnTo>
                  <a:pt x="4409" y="1417636"/>
                </a:lnTo>
                <a:lnTo>
                  <a:pt x="17123" y="1463952"/>
                </a:lnTo>
                <a:lnTo>
                  <a:pt x="37368" y="1506599"/>
                </a:lnTo>
                <a:lnTo>
                  <a:pt x="64371" y="1544805"/>
                </a:lnTo>
                <a:lnTo>
                  <a:pt x="97359" y="1577797"/>
                </a:lnTo>
                <a:lnTo>
                  <a:pt x="135558" y="1604803"/>
                </a:lnTo>
                <a:lnTo>
                  <a:pt x="178197" y="1625049"/>
                </a:lnTo>
                <a:lnTo>
                  <a:pt x="224501" y="1637763"/>
                </a:lnTo>
                <a:lnTo>
                  <a:pt x="273697" y="1642173"/>
                </a:lnTo>
                <a:lnTo>
                  <a:pt x="2589568" y="1642173"/>
                </a:lnTo>
                <a:lnTo>
                  <a:pt x="2638757" y="1637763"/>
                </a:lnTo>
                <a:lnTo>
                  <a:pt x="2685056" y="1625049"/>
                </a:lnTo>
                <a:lnTo>
                  <a:pt x="2727692" y="1604803"/>
                </a:lnTo>
                <a:lnTo>
                  <a:pt x="2765890" y="1577797"/>
                </a:lnTo>
                <a:lnTo>
                  <a:pt x="2798878" y="1544805"/>
                </a:lnTo>
                <a:lnTo>
                  <a:pt x="2825882" y="1506599"/>
                </a:lnTo>
                <a:lnTo>
                  <a:pt x="2846128" y="1463952"/>
                </a:lnTo>
                <a:lnTo>
                  <a:pt x="2858842" y="1417636"/>
                </a:lnTo>
                <a:lnTo>
                  <a:pt x="2863253" y="1368425"/>
                </a:lnTo>
                <a:lnTo>
                  <a:pt x="2863253" y="273684"/>
                </a:lnTo>
                <a:lnTo>
                  <a:pt x="2858842" y="224495"/>
                </a:lnTo>
                <a:lnTo>
                  <a:pt x="2846128" y="178196"/>
                </a:lnTo>
                <a:lnTo>
                  <a:pt x="2825882" y="135560"/>
                </a:lnTo>
                <a:lnTo>
                  <a:pt x="2798878" y="97362"/>
                </a:lnTo>
                <a:lnTo>
                  <a:pt x="2765890" y="64374"/>
                </a:lnTo>
                <a:lnTo>
                  <a:pt x="2727692" y="37370"/>
                </a:lnTo>
                <a:lnTo>
                  <a:pt x="2685056" y="17124"/>
                </a:lnTo>
                <a:lnTo>
                  <a:pt x="2638757" y="4410"/>
                </a:lnTo>
                <a:lnTo>
                  <a:pt x="2589568" y="0"/>
                </a:lnTo>
                <a:close/>
              </a:path>
            </a:pathLst>
          </a:custGeom>
          <a:solidFill>
            <a:srgbClr val="DE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59"/>
          <p:cNvSpPr txBox="1"/>
          <p:nvPr/>
        </p:nvSpPr>
        <p:spPr>
          <a:xfrm>
            <a:off x="1370498" y="3546547"/>
            <a:ext cx="568247" cy="33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 dirty="0">
                <a:solidFill>
                  <a:schemeClr val="accen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min</a:t>
            </a:r>
            <a:endParaRPr sz="2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9"/>
          <p:cNvSpPr txBox="1"/>
          <p:nvPr/>
        </p:nvSpPr>
        <p:spPr>
          <a:xfrm>
            <a:off x="155485" y="4306895"/>
            <a:ext cx="20154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Temps</a:t>
            </a:r>
            <a:r>
              <a:rPr lang="it" sz="9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moyen passé sur le prospectus</a:t>
            </a:r>
            <a:endParaRPr sz="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59"/>
          <p:cNvSpPr txBox="1"/>
          <p:nvPr/>
        </p:nvSpPr>
        <p:spPr>
          <a:xfrm>
            <a:off x="112027" y="4665325"/>
            <a:ext cx="8859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Montserrat"/>
                <a:ea typeface="Montserrat"/>
                <a:cs typeface="Montserrat"/>
                <a:sym typeface="Montserrat"/>
              </a:rPr>
              <a:t>* Si le nombre de contacts achetés n’est pas atteint, des avoirs vous seront envoyés en fin d’année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Montserrat"/>
                <a:ea typeface="Montserrat"/>
                <a:cs typeface="Montserrat"/>
                <a:sym typeface="Montserrat"/>
              </a:rPr>
              <a:t>** Le nombre de fois où le prospectus a été lu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38100" marR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Montserrat"/>
                <a:ea typeface="Montserrat"/>
                <a:cs typeface="Montserrat"/>
                <a:sym typeface="Montserrat"/>
              </a:rPr>
              <a:t>*** Publication mettant en avant la 1</a:t>
            </a:r>
            <a:r>
              <a:rPr lang="it" sz="600" baseline="30000">
                <a:latin typeface="Montserrat"/>
                <a:ea typeface="Montserrat"/>
                <a:cs typeface="Montserrat"/>
                <a:sym typeface="Montserrat"/>
              </a:rPr>
              <a:t>ère </a:t>
            </a:r>
            <a:r>
              <a:rPr lang="it" sz="600">
                <a:latin typeface="Montserrat"/>
                <a:ea typeface="Montserrat"/>
                <a:cs typeface="Montserrat"/>
                <a:sym typeface="Montserrat"/>
              </a:rPr>
              <a:t>de couverture dans le fil d’actualité des personnes promophiles géolocalisées autour du magasin. Les publicités sont diffusées dans un rayon de 25 kilomètres maximum autour du magasin.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38100" marR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9"/>
          <p:cNvSpPr txBox="1"/>
          <p:nvPr/>
        </p:nvSpPr>
        <p:spPr>
          <a:xfrm>
            <a:off x="214963" y="1872938"/>
            <a:ext cx="20943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Marketplaces </a:t>
            </a:r>
            <a:endParaRPr sz="11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ShopFully</a:t>
            </a:r>
            <a:endParaRPr sz="11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9"/>
          <p:cNvSpPr txBox="1"/>
          <p:nvPr/>
        </p:nvSpPr>
        <p:spPr>
          <a:xfrm>
            <a:off x="4693540" y="1832375"/>
            <a:ext cx="2773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Extension d’audience </a:t>
            </a:r>
            <a:endParaRPr sz="11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sur GOOGLE</a:t>
            </a:r>
            <a:endParaRPr sz="11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50" y="286175"/>
            <a:ext cx="800928" cy="1341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2" name="Google Shape;402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2450" y="189551"/>
            <a:ext cx="1734437" cy="37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2725" y="1446550"/>
            <a:ext cx="257200" cy="2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2233" y="1324538"/>
            <a:ext cx="401100" cy="839700"/>
          </a:xfrm>
          <a:prstGeom prst="roundRect">
            <a:avLst>
              <a:gd name="adj" fmla="val 12098"/>
            </a:avLst>
          </a:prstGeom>
          <a:noFill/>
          <a:ln>
            <a:noFill/>
          </a:ln>
        </p:spPr>
      </p:pic>
      <p:pic>
        <p:nvPicPr>
          <p:cNvPr id="405" name="Google Shape;40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5950" y="1324538"/>
            <a:ext cx="433674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9316" y="1414047"/>
            <a:ext cx="387475" cy="6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6633" y="1324538"/>
            <a:ext cx="401100" cy="839700"/>
          </a:xfrm>
          <a:prstGeom prst="roundRect">
            <a:avLst>
              <a:gd name="adj" fmla="val 12098"/>
            </a:avLst>
          </a:prstGeom>
          <a:noFill/>
          <a:ln>
            <a:noFill/>
          </a:ln>
        </p:spPr>
      </p:pic>
      <p:pic>
        <p:nvPicPr>
          <p:cNvPr id="408" name="Google Shape;40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0350" y="1324538"/>
            <a:ext cx="433674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73716" y="1414047"/>
            <a:ext cx="387475" cy="6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9"/>
          <p:cNvSpPr/>
          <p:nvPr/>
        </p:nvSpPr>
        <p:spPr>
          <a:xfrm>
            <a:off x="8180500" y="1424975"/>
            <a:ext cx="387600" cy="6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73438" y="1666113"/>
            <a:ext cx="387476" cy="323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9"/>
          <p:cNvSpPr txBox="1"/>
          <p:nvPr/>
        </p:nvSpPr>
        <p:spPr>
          <a:xfrm>
            <a:off x="1130150" y="218375"/>
            <a:ext cx="4507200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Bilan du prospectus digital Semaine 46</a:t>
            </a:r>
            <a:r>
              <a:rPr lang="it" sz="9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9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9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Du 12/11/2024 au 18/11/2024</a:t>
            </a:r>
            <a:endParaRPr sz="9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lang="it" sz="9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Nombre de fois ou le prospectus a été affiché</a:t>
            </a:r>
            <a:endParaRPr sz="9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3" name="Google Shape;413;p59"/>
          <p:cNvGrpSpPr/>
          <p:nvPr/>
        </p:nvGrpSpPr>
        <p:grpSpPr>
          <a:xfrm>
            <a:off x="3314636" y="1447787"/>
            <a:ext cx="318442" cy="293022"/>
            <a:chOff x="1892654" y="1783173"/>
            <a:chExt cx="403500" cy="403500"/>
          </a:xfrm>
        </p:grpSpPr>
        <p:sp>
          <p:nvSpPr>
            <p:cNvPr id="414" name="Google Shape;414;p59"/>
            <p:cNvSpPr/>
            <p:nvPr/>
          </p:nvSpPr>
          <p:spPr>
            <a:xfrm>
              <a:off x="1892654" y="1783173"/>
              <a:ext cx="403500" cy="40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77794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5" name="Google Shape;415;p5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966365" y="1856878"/>
              <a:ext cx="256122" cy="2560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59"/>
          <p:cNvGrpSpPr/>
          <p:nvPr/>
        </p:nvGrpSpPr>
        <p:grpSpPr>
          <a:xfrm>
            <a:off x="3671756" y="1447787"/>
            <a:ext cx="318442" cy="293022"/>
            <a:chOff x="459250" y="1783074"/>
            <a:chExt cx="403500" cy="403500"/>
          </a:xfrm>
        </p:grpSpPr>
        <p:sp>
          <p:nvSpPr>
            <p:cNvPr id="417" name="Google Shape;417;p59"/>
            <p:cNvSpPr/>
            <p:nvPr/>
          </p:nvSpPr>
          <p:spPr>
            <a:xfrm>
              <a:off x="459250" y="1783074"/>
              <a:ext cx="403500" cy="40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77794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8" name="Google Shape;418;p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7627" y="1810903"/>
              <a:ext cx="347854" cy="3478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59"/>
          <p:cNvGrpSpPr/>
          <p:nvPr/>
        </p:nvGrpSpPr>
        <p:grpSpPr>
          <a:xfrm>
            <a:off x="4028875" y="1422868"/>
            <a:ext cx="339718" cy="342861"/>
            <a:chOff x="2646557" y="2213502"/>
            <a:chExt cx="275700" cy="275700"/>
          </a:xfrm>
        </p:grpSpPr>
        <p:sp>
          <p:nvSpPr>
            <p:cNvPr id="420" name="Google Shape;420;p59"/>
            <p:cNvSpPr/>
            <p:nvPr/>
          </p:nvSpPr>
          <p:spPr>
            <a:xfrm>
              <a:off x="2646557" y="2213502"/>
              <a:ext cx="275700" cy="27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77794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1" name="Google Shape;421;p5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51750" y="2218699"/>
              <a:ext cx="265200" cy="265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59"/>
          <p:cNvGrpSpPr/>
          <p:nvPr/>
        </p:nvGrpSpPr>
        <p:grpSpPr>
          <a:xfrm>
            <a:off x="3339382" y="1765753"/>
            <a:ext cx="315769" cy="315839"/>
            <a:chOff x="4002651" y="3637967"/>
            <a:chExt cx="359400" cy="362700"/>
          </a:xfrm>
        </p:grpSpPr>
        <p:sp>
          <p:nvSpPr>
            <p:cNvPr id="423" name="Google Shape;423;p59"/>
            <p:cNvSpPr/>
            <p:nvPr/>
          </p:nvSpPr>
          <p:spPr>
            <a:xfrm>
              <a:off x="4002651" y="3637967"/>
              <a:ext cx="359400" cy="36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77794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4" name="Google Shape;424;p59"/>
            <p:cNvPicPr preferRelativeResize="0"/>
            <p:nvPr/>
          </p:nvPicPr>
          <p:blipFill rotWithShape="1">
            <a:blip r:embed="rId13">
              <a:alphaModFix/>
            </a:blip>
            <a:srcRect l="22695" t="22485" r="22695" b="22091"/>
            <a:stretch/>
          </p:blipFill>
          <p:spPr>
            <a:xfrm>
              <a:off x="4073449" y="3705030"/>
              <a:ext cx="222900" cy="228600"/>
            </a:xfrm>
            <a:prstGeom prst="roundRect">
              <a:avLst>
                <a:gd name="adj" fmla="val 19383"/>
              </a:avLst>
            </a:prstGeom>
            <a:noFill/>
            <a:ln>
              <a:noFill/>
            </a:ln>
          </p:spPr>
        </p:pic>
      </p:grpSp>
      <p:grpSp>
        <p:nvGrpSpPr>
          <p:cNvPr id="425" name="Google Shape;425;p59"/>
          <p:cNvGrpSpPr/>
          <p:nvPr/>
        </p:nvGrpSpPr>
        <p:grpSpPr>
          <a:xfrm>
            <a:off x="3694916" y="1771774"/>
            <a:ext cx="315625" cy="303798"/>
            <a:chOff x="3822049" y="2577813"/>
            <a:chExt cx="359400" cy="362700"/>
          </a:xfrm>
        </p:grpSpPr>
        <p:sp>
          <p:nvSpPr>
            <p:cNvPr id="426" name="Google Shape;426;p59"/>
            <p:cNvSpPr/>
            <p:nvPr/>
          </p:nvSpPr>
          <p:spPr>
            <a:xfrm>
              <a:off x="3822049" y="2577813"/>
              <a:ext cx="359400" cy="36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77794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7" name="Google Shape;427;p5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0997" y="2647979"/>
              <a:ext cx="241500" cy="24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428" name="Google Shape;428;p59"/>
          <p:cNvSpPr/>
          <p:nvPr/>
        </p:nvSpPr>
        <p:spPr>
          <a:xfrm>
            <a:off x="4049218" y="1765723"/>
            <a:ext cx="315900" cy="315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28588" dist="19050" dir="5400000" algn="bl" rotWithShape="0">
              <a:srgbClr val="777794">
                <a:alpha val="19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8888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…</a:t>
            </a:r>
            <a:endParaRPr>
              <a:solidFill>
                <a:srgbClr val="8888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8888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29" name="Google Shape;429;p59"/>
          <p:cNvGrpSpPr/>
          <p:nvPr/>
        </p:nvGrpSpPr>
        <p:grpSpPr>
          <a:xfrm>
            <a:off x="231689" y="3587782"/>
            <a:ext cx="467356" cy="527684"/>
            <a:chOff x="86500" y="3364125"/>
            <a:chExt cx="705975" cy="763211"/>
          </a:xfrm>
        </p:grpSpPr>
        <p:sp>
          <p:nvSpPr>
            <p:cNvPr id="430" name="Google Shape;430;p59"/>
            <p:cNvSpPr/>
            <p:nvPr/>
          </p:nvSpPr>
          <p:spPr>
            <a:xfrm>
              <a:off x="86500" y="3364125"/>
              <a:ext cx="683100" cy="683100"/>
            </a:xfrm>
            <a:prstGeom prst="ellipse">
              <a:avLst/>
            </a:prstGeom>
            <a:solidFill>
              <a:srgbClr val="59C3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pic>
          <p:nvPicPr>
            <p:cNvPr id="431" name="Google Shape;431;p5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71775" y="3506660"/>
              <a:ext cx="620700" cy="620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p59"/>
          <p:cNvGrpSpPr/>
          <p:nvPr/>
        </p:nvGrpSpPr>
        <p:grpSpPr>
          <a:xfrm>
            <a:off x="190693" y="2371015"/>
            <a:ext cx="549207" cy="595735"/>
            <a:chOff x="1455541" y="2996403"/>
            <a:chExt cx="573644" cy="595735"/>
          </a:xfrm>
        </p:grpSpPr>
        <p:sp>
          <p:nvSpPr>
            <p:cNvPr id="433" name="Google Shape;433;p59"/>
            <p:cNvSpPr/>
            <p:nvPr/>
          </p:nvSpPr>
          <p:spPr>
            <a:xfrm>
              <a:off x="1474077" y="2996403"/>
              <a:ext cx="472200" cy="472200"/>
            </a:xfrm>
            <a:prstGeom prst="ellipse">
              <a:avLst/>
            </a:prstGeom>
            <a:solidFill>
              <a:srgbClr val="59C3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434" name="Google Shape;434;p59"/>
            <p:cNvGrpSpPr/>
            <p:nvPr/>
          </p:nvGrpSpPr>
          <p:grpSpPr>
            <a:xfrm>
              <a:off x="1455541" y="3076877"/>
              <a:ext cx="573644" cy="515261"/>
              <a:chOff x="5628702" y="1165175"/>
              <a:chExt cx="1077670" cy="967990"/>
            </a:xfrm>
          </p:grpSpPr>
          <p:pic>
            <p:nvPicPr>
              <p:cNvPr id="435" name="Google Shape;435;p59"/>
              <p:cNvPicPr preferRelativeResize="0"/>
              <p:nvPr/>
            </p:nvPicPr>
            <p:blipFill rotWithShape="1">
              <a:blip r:embed="rId16">
                <a:alphaModFix/>
              </a:blip>
              <a:srcRect l="61228"/>
              <a:stretch/>
            </p:blipFill>
            <p:spPr>
              <a:xfrm>
                <a:off x="6056825" y="1165175"/>
                <a:ext cx="271099" cy="69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" name="Google Shape;436;p59"/>
              <p:cNvPicPr preferRelativeResize="0"/>
              <p:nvPr/>
            </p:nvPicPr>
            <p:blipFill rotWithShape="1">
              <a:blip r:embed="rId17">
                <a:alphaModFix/>
              </a:blip>
              <a:srcRect l="18550" r="-18550"/>
              <a:stretch/>
            </p:blipFill>
            <p:spPr>
              <a:xfrm>
                <a:off x="6007143" y="1433930"/>
                <a:ext cx="699230" cy="699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Google Shape;437;p59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5628702" y="1276380"/>
                <a:ext cx="699230" cy="699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59"/>
              <p:cNvPicPr preferRelativeResize="0"/>
              <p:nvPr/>
            </p:nvPicPr>
            <p:blipFill rotWithShape="1">
              <a:blip r:embed="rId19">
                <a:alphaModFix/>
              </a:blip>
              <a:srcRect l="50886"/>
              <a:stretch/>
            </p:blipFill>
            <p:spPr>
              <a:xfrm>
                <a:off x="6261263" y="1265075"/>
                <a:ext cx="343400" cy="69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39" name="Google Shape;439;p59"/>
          <p:cNvSpPr txBox="1"/>
          <p:nvPr/>
        </p:nvSpPr>
        <p:spPr>
          <a:xfrm>
            <a:off x="732579" y="2676539"/>
            <a:ext cx="1280492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Montserrat"/>
                <a:ea typeface="Montserrat"/>
                <a:cs typeface="Montserrat"/>
                <a:sym typeface="Montserrat"/>
              </a:rPr>
              <a:t>Reach</a:t>
            </a:r>
            <a:endParaRPr sz="9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59"/>
          <p:cNvCxnSpPr>
            <a:cxnSpLocks/>
          </p:cNvCxnSpPr>
          <p:nvPr/>
        </p:nvCxnSpPr>
        <p:spPr>
          <a:xfrm>
            <a:off x="190750" y="2992775"/>
            <a:ext cx="1914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441" name="Google Shape;441;p59"/>
          <p:cNvCxnSpPr/>
          <p:nvPr/>
        </p:nvCxnSpPr>
        <p:spPr>
          <a:xfrm>
            <a:off x="190750" y="4228750"/>
            <a:ext cx="1914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442" name="Columna A"/>
          <p:cNvSpPr txBox="1"/>
          <p:nvPr/>
        </p:nvSpPr>
        <p:spPr>
          <a:xfrm>
            <a:off x="2643988" y="2878090"/>
            <a:ext cx="15009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chemeClr val="accen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{G}</a:t>
            </a:r>
            <a:endParaRPr sz="2500" dirty="0">
              <a:solidFill>
                <a:schemeClr val="accen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43" name="Google Shape;443;p59"/>
          <p:cNvGrpSpPr/>
          <p:nvPr/>
        </p:nvGrpSpPr>
        <p:grpSpPr>
          <a:xfrm>
            <a:off x="2557382" y="2419433"/>
            <a:ext cx="554270" cy="510600"/>
            <a:chOff x="2785194" y="2387449"/>
            <a:chExt cx="578933" cy="510600"/>
          </a:xfrm>
        </p:grpSpPr>
        <p:sp>
          <p:nvSpPr>
            <p:cNvPr id="444" name="Google Shape;444;p59"/>
            <p:cNvSpPr/>
            <p:nvPr/>
          </p:nvSpPr>
          <p:spPr>
            <a:xfrm>
              <a:off x="2785194" y="2387461"/>
              <a:ext cx="472200" cy="472200"/>
            </a:xfrm>
            <a:prstGeom prst="ellipse">
              <a:avLst/>
            </a:prstGeom>
            <a:solidFill>
              <a:srgbClr val="59C3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pic>
          <p:nvPicPr>
            <p:cNvPr id="445" name="Google Shape;445;p5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2853551" y="2387449"/>
              <a:ext cx="510575" cy="51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6" name="Google Shape;446;p59"/>
          <p:cNvSpPr txBox="1"/>
          <p:nvPr/>
        </p:nvSpPr>
        <p:spPr>
          <a:xfrm>
            <a:off x="2882233" y="2472479"/>
            <a:ext cx="139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rgbClr val="2C2C2E"/>
                </a:solidFill>
                <a:latin typeface="Montserrat"/>
                <a:ea typeface="Montserrat"/>
                <a:cs typeface="Montserrat"/>
                <a:sym typeface="Montserrat"/>
              </a:rPr>
              <a:t>Lectures</a:t>
            </a:r>
            <a:endParaRPr dirty="0"/>
          </a:p>
        </p:txBody>
      </p:sp>
      <p:sp>
        <p:nvSpPr>
          <p:cNvPr id="447" name="Google Shape;447;p59"/>
          <p:cNvSpPr/>
          <p:nvPr/>
        </p:nvSpPr>
        <p:spPr>
          <a:xfrm>
            <a:off x="6801750" y="2276725"/>
            <a:ext cx="2169300" cy="2275500"/>
          </a:xfrm>
          <a:prstGeom prst="roundRect">
            <a:avLst>
              <a:gd name="adj" fmla="val 6729"/>
            </a:avLst>
          </a:prstGeom>
          <a:solidFill>
            <a:srgbClr val="DE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59"/>
          <p:cNvSpPr/>
          <p:nvPr/>
        </p:nvSpPr>
        <p:spPr>
          <a:xfrm>
            <a:off x="4635350" y="2276725"/>
            <a:ext cx="2094293" cy="1150772"/>
          </a:xfrm>
          <a:custGeom>
            <a:avLst/>
            <a:gdLst/>
            <a:ahLst/>
            <a:cxnLst/>
            <a:rect l="l" t="t" r="r" b="b"/>
            <a:pathLst>
              <a:path w="2839720" h="1598295" extrusionOk="0">
                <a:moveTo>
                  <a:pt x="2572969" y="0"/>
                </a:moveTo>
                <a:lnTo>
                  <a:pt x="266382" y="0"/>
                </a:lnTo>
                <a:lnTo>
                  <a:pt x="218500" y="4291"/>
                </a:lnTo>
                <a:lnTo>
                  <a:pt x="173433" y="16663"/>
                </a:lnTo>
                <a:lnTo>
                  <a:pt x="131935" y="36364"/>
                </a:lnTo>
                <a:lnTo>
                  <a:pt x="94756" y="62640"/>
                </a:lnTo>
                <a:lnTo>
                  <a:pt x="62650" y="94740"/>
                </a:lnTo>
                <a:lnTo>
                  <a:pt x="36369" y="131910"/>
                </a:lnTo>
                <a:lnTo>
                  <a:pt x="16665" y="173398"/>
                </a:lnTo>
                <a:lnTo>
                  <a:pt x="4291" y="218452"/>
                </a:lnTo>
                <a:lnTo>
                  <a:pt x="0" y="266318"/>
                </a:lnTo>
                <a:lnTo>
                  <a:pt x="0" y="1331848"/>
                </a:lnTo>
                <a:lnTo>
                  <a:pt x="4291" y="1379753"/>
                </a:lnTo>
                <a:lnTo>
                  <a:pt x="16665" y="1424836"/>
                </a:lnTo>
                <a:lnTo>
                  <a:pt x="36369" y="1466346"/>
                </a:lnTo>
                <a:lnTo>
                  <a:pt x="62650" y="1503532"/>
                </a:lnTo>
                <a:lnTo>
                  <a:pt x="94756" y="1535643"/>
                </a:lnTo>
                <a:lnTo>
                  <a:pt x="131935" y="1561925"/>
                </a:lnTo>
                <a:lnTo>
                  <a:pt x="173433" y="1581629"/>
                </a:lnTo>
                <a:lnTo>
                  <a:pt x="218500" y="1594003"/>
                </a:lnTo>
                <a:lnTo>
                  <a:pt x="266382" y="1598295"/>
                </a:lnTo>
                <a:lnTo>
                  <a:pt x="2572969" y="1598295"/>
                </a:lnTo>
                <a:lnTo>
                  <a:pt x="2620835" y="1594003"/>
                </a:lnTo>
                <a:lnTo>
                  <a:pt x="2665889" y="1581629"/>
                </a:lnTo>
                <a:lnTo>
                  <a:pt x="2707377" y="1561925"/>
                </a:lnTo>
                <a:lnTo>
                  <a:pt x="2744547" y="1535643"/>
                </a:lnTo>
                <a:lnTo>
                  <a:pt x="2776647" y="1503532"/>
                </a:lnTo>
                <a:lnTo>
                  <a:pt x="2802923" y="1466346"/>
                </a:lnTo>
                <a:lnTo>
                  <a:pt x="2822624" y="1424836"/>
                </a:lnTo>
                <a:lnTo>
                  <a:pt x="2834996" y="1379753"/>
                </a:lnTo>
                <a:lnTo>
                  <a:pt x="2839288" y="1331848"/>
                </a:lnTo>
                <a:lnTo>
                  <a:pt x="2839288" y="266318"/>
                </a:lnTo>
                <a:lnTo>
                  <a:pt x="2834996" y="218452"/>
                </a:lnTo>
                <a:lnTo>
                  <a:pt x="2822624" y="173398"/>
                </a:lnTo>
                <a:lnTo>
                  <a:pt x="2802923" y="131910"/>
                </a:lnTo>
                <a:lnTo>
                  <a:pt x="2776647" y="94740"/>
                </a:lnTo>
                <a:lnTo>
                  <a:pt x="2744547" y="62640"/>
                </a:lnTo>
                <a:lnTo>
                  <a:pt x="2707377" y="36364"/>
                </a:lnTo>
                <a:lnTo>
                  <a:pt x="2665889" y="16663"/>
                </a:lnTo>
                <a:lnTo>
                  <a:pt x="2620835" y="4291"/>
                </a:lnTo>
                <a:lnTo>
                  <a:pt x="2572969" y="0"/>
                </a:lnTo>
                <a:close/>
              </a:path>
            </a:pathLst>
          </a:custGeom>
          <a:solidFill>
            <a:srgbClr val="DE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5197487" y="2330434"/>
            <a:ext cx="1285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 dirty="0">
                <a:solidFill>
                  <a:schemeClr val="accen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{I}</a:t>
            </a:r>
            <a:endParaRPr sz="2100" dirty="0">
              <a:solidFill>
                <a:schemeClr val="accen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4501135" y="3090296"/>
            <a:ext cx="2297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Nombre de personnes qui ont vu le prospectus de votre magasin</a:t>
            </a:r>
            <a:endParaRPr sz="800">
              <a:solidFill>
                <a:schemeClr val="dk2"/>
              </a:solidFill>
              <a:highlight>
                <a:srgbClr val="FF00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7042200" y="3432875"/>
            <a:ext cx="1688400" cy="47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Nombre de </a:t>
            </a:r>
            <a:r>
              <a:rPr lang="it" sz="10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consultations</a:t>
            </a:r>
            <a:r>
              <a:rPr lang="it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de prospectus**</a:t>
            </a:r>
            <a:endParaRPr sz="1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Soit un taux de clic de</a:t>
            </a:r>
          </a:p>
        </p:txBody>
      </p:sp>
      <p:sp>
        <p:nvSpPr>
          <p:cNvPr id="452" name="Google Shape;452;p59"/>
          <p:cNvSpPr txBox="1"/>
          <p:nvPr/>
        </p:nvSpPr>
        <p:spPr>
          <a:xfrm>
            <a:off x="6904150" y="4226525"/>
            <a:ext cx="19770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En comparaison avec le taux de clic moyen : 1,24% </a:t>
            </a:r>
            <a:endParaRPr sz="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59"/>
          <p:cNvSpPr/>
          <p:nvPr/>
        </p:nvSpPr>
        <p:spPr>
          <a:xfrm>
            <a:off x="4627025" y="3478525"/>
            <a:ext cx="2097770" cy="1059571"/>
          </a:xfrm>
          <a:custGeom>
            <a:avLst/>
            <a:gdLst/>
            <a:ahLst/>
            <a:cxnLst/>
            <a:rect l="l" t="t" r="r" b="b"/>
            <a:pathLst>
              <a:path w="2863850" h="1642745" extrusionOk="0">
                <a:moveTo>
                  <a:pt x="2589568" y="0"/>
                </a:moveTo>
                <a:lnTo>
                  <a:pt x="273697" y="0"/>
                </a:lnTo>
                <a:lnTo>
                  <a:pt x="224501" y="4410"/>
                </a:lnTo>
                <a:lnTo>
                  <a:pt x="178197" y="17124"/>
                </a:lnTo>
                <a:lnTo>
                  <a:pt x="135558" y="37370"/>
                </a:lnTo>
                <a:lnTo>
                  <a:pt x="97359" y="64374"/>
                </a:lnTo>
                <a:lnTo>
                  <a:pt x="64371" y="97362"/>
                </a:lnTo>
                <a:lnTo>
                  <a:pt x="37368" y="135560"/>
                </a:lnTo>
                <a:lnTo>
                  <a:pt x="17123" y="178196"/>
                </a:lnTo>
                <a:lnTo>
                  <a:pt x="4409" y="224495"/>
                </a:lnTo>
                <a:lnTo>
                  <a:pt x="0" y="273684"/>
                </a:lnTo>
                <a:lnTo>
                  <a:pt x="0" y="1368425"/>
                </a:lnTo>
                <a:lnTo>
                  <a:pt x="4409" y="1417636"/>
                </a:lnTo>
                <a:lnTo>
                  <a:pt x="17123" y="1463952"/>
                </a:lnTo>
                <a:lnTo>
                  <a:pt x="37368" y="1506599"/>
                </a:lnTo>
                <a:lnTo>
                  <a:pt x="64371" y="1544805"/>
                </a:lnTo>
                <a:lnTo>
                  <a:pt x="97359" y="1577797"/>
                </a:lnTo>
                <a:lnTo>
                  <a:pt x="135558" y="1604803"/>
                </a:lnTo>
                <a:lnTo>
                  <a:pt x="178197" y="1625049"/>
                </a:lnTo>
                <a:lnTo>
                  <a:pt x="224501" y="1637763"/>
                </a:lnTo>
                <a:lnTo>
                  <a:pt x="273697" y="1642173"/>
                </a:lnTo>
                <a:lnTo>
                  <a:pt x="2589568" y="1642173"/>
                </a:lnTo>
                <a:lnTo>
                  <a:pt x="2638757" y="1637763"/>
                </a:lnTo>
                <a:lnTo>
                  <a:pt x="2685056" y="1625049"/>
                </a:lnTo>
                <a:lnTo>
                  <a:pt x="2727692" y="1604803"/>
                </a:lnTo>
                <a:lnTo>
                  <a:pt x="2765890" y="1577797"/>
                </a:lnTo>
                <a:lnTo>
                  <a:pt x="2798878" y="1544805"/>
                </a:lnTo>
                <a:lnTo>
                  <a:pt x="2825882" y="1506599"/>
                </a:lnTo>
                <a:lnTo>
                  <a:pt x="2846128" y="1463952"/>
                </a:lnTo>
                <a:lnTo>
                  <a:pt x="2858842" y="1417636"/>
                </a:lnTo>
                <a:lnTo>
                  <a:pt x="2863253" y="1368425"/>
                </a:lnTo>
                <a:lnTo>
                  <a:pt x="2863253" y="273684"/>
                </a:lnTo>
                <a:lnTo>
                  <a:pt x="2858842" y="224495"/>
                </a:lnTo>
                <a:lnTo>
                  <a:pt x="2846128" y="178196"/>
                </a:lnTo>
                <a:lnTo>
                  <a:pt x="2825882" y="135560"/>
                </a:lnTo>
                <a:lnTo>
                  <a:pt x="2798878" y="97362"/>
                </a:lnTo>
                <a:lnTo>
                  <a:pt x="2765890" y="64374"/>
                </a:lnTo>
                <a:lnTo>
                  <a:pt x="2727692" y="37370"/>
                </a:lnTo>
                <a:lnTo>
                  <a:pt x="2685056" y="17124"/>
                </a:lnTo>
                <a:lnTo>
                  <a:pt x="2638757" y="4410"/>
                </a:lnTo>
                <a:lnTo>
                  <a:pt x="2589568" y="0"/>
                </a:lnTo>
                <a:close/>
              </a:path>
            </a:pathLst>
          </a:custGeom>
          <a:solidFill>
            <a:srgbClr val="DE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9"/>
          <p:cNvSpPr txBox="1"/>
          <p:nvPr/>
        </p:nvSpPr>
        <p:spPr>
          <a:xfrm>
            <a:off x="5427570" y="3530367"/>
            <a:ext cx="1130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 dirty="0">
                <a:solidFill>
                  <a:schemeClr val="accen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{J} 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59"/>
          <p:cNvSpPr txBox="1"/>
          <p:nvPr/>
        </p:nvSpPr>
        <p:spPr>
          <a:xfrm>
            <a:off x="4642000" y="4290375"/>
            <a:ext cx="20589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Nombre de fois ou le prospectus a été affiché***</a:t>
            </a:r>
            <a:endParaRPr sz="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6" name="Google Shape;456;p59"/>
          <p:cNvGrpSpPr/>
          <p:nvPr/>
        </p:nvGrpSpPr>
        <p:grpSpPr>
          <a:xfrm>
            <a:off x="4714007" y="2371015"/>
            <a:ext cx="549207" cy="595735"/>
            <a:chOff x="1455541" y="2996403"/>
            <a:chExt cx="573644" cy="595735"/>
          </a:xfrm>
        </p:grpSpPr>
        <p:sp>
          <p:nvSpPr>
            <p:cNvPr id="457" name="Google Shape;457;p59"/>
            <p:cNvSpPr/>
            <p:nvPr/>
          </p:nvSpPr>
          <p:spPr>
            <a:xfrm>
              <a:off x="1474077" y="2996403"/>
              <a:ext cx="472200" cy="472200"/>
            </a:xfrm>
            <a:prstGeom prst="ellipse">
              <a:avLst/>
            </a:prstGeom>
            <a:solidFill>
              <a:srgbClr val="59C3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458" name="Google Shape;458;p59"/>
            <p:cNvGrpSpPr/>
            <p:nvPr/>
          </p:nvGrpSpPr>
          <p:grpSpPr>
            <a:xfrm>
              <a:off x="1455541" y="3076877"/>
              <a:ext cx="573644" cy="515261"/>
              <a:chOff x="5628702" y="1165175"/>
              <a:chExt cx="1077670" cy="967990"/>
            </a:xfrm>
          </p:grpSpPr>
          <p:pic>
            <p:nvPicPr>
              <p:cNvPr id="459" name="Google Shape;459;p59"/>
              <p:cNvPicPr preferRelativeResize="0"/>
              <p:nvPr/>
            </p:nvPicPr>
            <p:blipFill rotWithShape="1">
              <a:blip r:embed="rId16">
                <a:alphaModFix/>
              </a:blip>
              <a:srcRect l="61228"/>
              <a:stretch/>
            </p:blipFill>
            <p:spPr>
              <a:xfrm>
                <a:off x="6056825" y="1165175"/>
                <a:ext cx="271099" cy="69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59"/>
              <p:cNvPicPr preferRelativeResize="0"/>
              <p:nvPr/>
            </p:nvPicPr>
            <p:blipFill rotWithShape="1">
              <a:blip r:embed="rId17">
                <a:alphaModFix/>
              </a:blip>
              <a:srcRect l="18550" r="-18550"/>
              <a:stretch/>
            </p:blipFill>
            <p:spPr>
              <a:xfrm>
                <a:off x="6007143" y="1433930"/>
                <a:ext cx="699230" cy="699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59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5628702" y="1276380"/>
                <a:ext cx="699230" cy="699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" name="Google Shape;462;p59"/>
              <p:cNvPicPr preferRelativeResize="0"/>
              <p:nvPr/>
            </p:nvPicPr>
            <p:blipFill rotWithShape="1">
              <a:blip r:embed="rId19">
                <a:alphaModFix/>
              </a:blip>
              <a:srcRect l="50886"/>
              <a:stretch/>
            </p:blipFill>
            <p:spPr>
              <a:xfrm>
                <a:off x="6261263" y="1265075"/>
                <a:ext cx="343400" cy="69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63" name="Google Shape;463;p59"/>
          <p:cNvSpPr txBox="1"/>
          <p:nvPr/>
        </p:nvSpPr>
        <p:spPr>
          <a:xfrm>
            <a:off x="5275187" y="2651222"/>
            <a:ext cx="11304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Montserrat"/>
                <a:ea typeface="Montserrat"/>
                <a:cs typeface="Montserrat"/>
                <a:sym typeface="Montserrat"/>
              </a:rPr>
              <a:t>Reach</a:t>
            </a:r>
            <a:endParaRPr sz="9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9"/>
          <p:cNvSpPr/>
          <p:nvPr/>
        </p:nvSpPr>
        <p:spPr>
          <a:xfrm>
            <a:off x="4755003" y="3587782"/>
            <a:ext cx="452212" cy="472295"/>
          </a:xfrm>
          <a:prstGeom prst="ellipse">
            <a:avLst/>
          </a:prstGeom>
          <a:solidFill>
            <a:srgbClr val="59C3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65" name="Google Shape;465;p59"/>
          <p:cNvCxnSpPr/>
          <p:nvPr/>
        </p:nvCxnSpPr>
        <p:spPr>
          <a:xfrm>
            <a:off x="4714074" y="2992775"/>
            <a:ext cx="197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466" name="Google Shape;466;p59"/>
          <p:cNvCxnSpPr/>
          <p:nvPr/>
        </p:nvCxnSpPr>
        <p:spPr>
          <a:xfrm>
            <a:off x="4714074" y="4228750"/>
            <a:ext cx="197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oval" w="med" len="med"/>
            <a:tailEnd type="oval" w="med" len="med"/>
          </a:ln>
        </p:spPr>
      </p:cxnSp>
      <p:grpSp>
        <p:nvGrpSpPr>
          <p:cNvPr id="468" name="Google Shape;468;p59"/>
          <p:cNvGrpSpPr/>
          <p:nvPr/>
        </p:nvGrpSpPr>
        <p:grpSpPr>
          <a:xfrm>
            <a:off x="7080696" y="2419433"/>
            <a:ext cx="554270" cy="510600"/>
            <a:chOff x="2785194" y="2387449"/>
            <a:chExt cx="578933" cy="510600"/>
          </a:xfrm>
        </p:grpSpPr>
        <p:sp>
          <p:nvSpPr>
            <p:cNvPr id="469" name="Google Shape;469;p59"/>
            <p:cNvSpPr/>
            <p:nvPr/>
          </p:nvSpPr>
          <p:spPr>
            <a:xfrm>
              <a:off x="2785194" y="2387461"/>
              <a:ext cx="472200" cy="472200"/>
            </a:xfrm>
            <a:prstGeom prst="ellipse">
              <a:avLst/>
            </a:prstGeom>
            <a:solidFill>
              <a:srgbClr val="59C3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pic>
          <p:nvPicPr>
            <p:cNvPr id="470" name="Google Shape;470;p5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2853551" y="2387449"/>
              <a:ext cx="510575" cy="51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59"/>
          <p:cNvSpPr txBox="1"/>
          <p:nvPr/>
        </p:nvSpPr>
        <p:spPr>
          <a:xfrm>
            <a:off x="7412635" y="2586973"/>
            <a:ext cx="139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rgbClr val="2C2C2E"/>
                </a:solidFill>
                <a:latin typeface="Montserrat"/>
                <a:ea typeface="Montserrat"/>
                <a:cs typeface="Montserrat"/>
                <a:sym typeface="Montserrat"/>
              </a:rPr>
              <a:t>Lectures</a:t>
            </a:r>
            <a:endParaRPr/>
          </a:p>
        </p:txBody>
      </p:sp>
      <p:cxnSp>
        <p:nvCxnSpPr>
          <p:cNvPr id="472" name="Google Shape;472;p59"/>
          <p:cNvCxnSpPr/>
          <p:nvPr/>
        </p:nvCxnSpPr>
        <p:spPr>
          <a:xfrm>
            <a:off x="4541150" y="1332475"/>
            <a:ext cx="0" cy="3150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73" name="Google Shape;473;p5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791300" y="3621138"/>
            <a:ext cx="339725" cy="3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9"/>
          <p:cNvSpPr txBox="1"/>
          <p:nvPr/>
        </p:nvSpPr>
        <p:spPr>
          <a:xfrm>
            <a:off x="5303675" y="3857850"/>
            <a:ext cx="13953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Impressions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674325" y="3857850"/>
            <a:ext cx="15009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Temps moyen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7614695" y="3872434"/>
            <a:ext cx="683764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>
                <a:solidFill>
                  <a:schemeClr val="bg2"/>
                </a:solidFill>
                <a:latin typeface="Montserrat" panose="00000500000000000000" pitchFamily="2" charset="0"/>
              </a:rPr>
              <a:t>{L}</a:t>
            </a:r>
          </a:p>
        </p:txBody>
      </p:sp>
      <p:sp>
        <p:nvSpPr>
          <p:cNvPr id="484" name="Google Shape;484;p59"/>
          <p:cNvSpPr txBox="1"/>
          <p:nvPr/>
        </p:nvSpPr>
        <p:spPr>
          <a:xfrm>
            <a:off x="7724965" y="591274"/>
            <a:ext cx="1814120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>
                <a:latin typeface="Montserrat"/>
                <a:sym typeface="Montserrat"/>
              </a:rPr>
              <a:t>{A}</a:t>
            </a:r>
            <a:endParaRPr dirty="0">
              <a:latin typeface="Montserrat"/>
            </a:endParaRPr>
          </a:p>
        </p:txBody>
      </p:sp>
      <p:sp>
        <p:nvSpPr>
          <p:cNvPr id="3" name="Google Shape;396;p59">
            <a:extLst>
              <a:ext uri="{FF2B5EF4-FFF2-40B4-BE49-F238E27FC236}">
                <a16:creationId xmlns:a16="http://schemas.microsoft.com/office/drawing/2014/main" id="{AD380599-BCA8-0F3C-CEAA-DA53CDFEB38F}"/>
              </a:ext>
            </a:extLst>
          </p:cNvPr>
          <p:cNvSpPr txBox="1"/>
          <p:nvPr/>
        </p:nvSpPr>
        <p:spPr>
          <a:xfrm>
            <a:off x="844079" y="3541634"/>
            <a:ext cx="498052" cy="33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 dirty="0">
                <a:solidFill>
                  <a:schemeClr val="accen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{F}</a:t>
            </a:r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576011C8-3DB8-1B42-0B39-277B20E306E3}"/>
              </a:ext>
            </a:extLst>
          </p:cNvPr>
          <p:cNvSpPr txBox="1"/>
          <p:nvPr/>
        </p:nvSpPr>
        <p:spPr>
          <a:xfrm>
            <a:off x="2775608" y="3713278"/>
            <a:ext cx="1194402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>
                <a:solidFill>
                  <a:schemeClr val="bg2"/>
                </a:solidFill>
                <a:latin typeface="Montserrat"/>
              </a:rPr>
              <a:t>{H}</a:t>
            </a:r>
            <a:endParaRPr lang="es-ES" sz="1000" b="1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3045BE-AC3C-10D8-9280-BE1AD33D4B53}"/>
              </a:ext>
            </a:extLst>
          </p:cNvPr>
          <p:cNvSpPr txBox="1"/>
          <p:nvPr/>
        </p:nvSpPr>
        <p:spPr>
          <a:xfrm>
            <a:off x="1152585" y="592572"/>
            <a:ext cx="1710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" sz="900" b="1" dirty="0">
                <a:solidFill>
                  <a:schemeClr val="bg2"/>
                </a:solidFill>
                <a:latin typeface="Montserrat"/>
                <a:sym typeface="Montserrat"/>
              </a:rPr>
              <a:t>{D}</a:t>
            </a:r>
            <a:endParaRPr lang="es-ES" b="1" dirty="0">
              <a:solidFill>
                <a:schemeClr val="bg2"/>
              </a:solidFill>
            </a:endParaRPr>
          </a:p>
        </p:txBody>
      </p:sp>
      <p:sp>
        <p:nvSpPr>
          <p:cNvPr id="2" name="Google Shape;442;p59">
            <a:extLst>
              <a:ext uri="{FF2B5EF4-FFF2-40B4-BE49-F238E27FC236}">
                <a16:creationId xmlns:a16="http://schemas.microsoft.com/office/drawing/2014/main" id="{72CCEBC0-32E2-C289-24A6-ED8A978735AE}"/>
              </a:ext>
            </a:extLst>
          </p:cNvPr>
          <p:cNvSpPr txBox="1"/>
          <p:nvPr/>
        </p:nvSpPr>
        <p:spPr>
          <a:xfrm>
            <a:off x="732580" y="2381785"/>
            <a:ext cx="1280492" cy="33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 dirty="0">
                <a:solidFill>
                  <a:schemeClr val="accen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{E}</a:t>
            </a:r>
            <a:endParaRPr sz="2100" dirty="0">
              <a:solidFill>
                <a:schemeClr val="accen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442;p59">
            <a:extLst>
              <a:ext uri="{FF2B5EF4-FFF2-40B4-BE49-F238E27FC236}">
                <a16:creationId xmlns:a16="http://schemas.microsoft.com/office/drawing/2014/main" id="{2A15F0E4-72C3-FE31-4EED-5A9339BAA8A8}"/>
              </a:ext>
            </a:extLst>
          </p:cNvPr>
          <p:cNvSpPr txBox="1"/>
          <p:nvPr/>
        </p:nvSpPr>
        <p:spPr>
          <a:xfrm>
            <a:off x="7206127" y="2972297"/>
            <a:ext cx="15009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chemeClr val="accen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{K}</a:t>
            </a:r>
            <a:endParaRPr sz="2500" dirty="0">
              <a:solidFill>
                <a:schemeClr val="accen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165899-2003-F8AA-6964-B90B5F0A705F}"/>
              </a:ext>
            </a:extLst>
          </p:cNvPr>
          <p:cNvSpPr txBox="1"/>
          <p:nvPr/>
        </p:nvSpPr>
        <p:spPr>
          <a:xfrm>
            <a:off x="6998044" y="823701"/>
            <a:ext cx="1972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>
                <a:latin typeface="Montserrat"/>
                <a:ea typeface="Montserrat"/>
                <a:cs typeface="Montserrat"/>
                <a:sym typeface="Montserrat"/>
              </a:rPr>
              <a:t>{B}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97FEE3-BFEE-35C8-7252-9D76C2B868D4}"/>
              </a:ext>
            </a:extLst>
          </p:cNvPr>
          <p:cNvSpPr txBox="1"/>
          <p:nvPr/>
        </p:nvSpPr>
        <p:spPr>
          <a:xfrm>
            <a:off x="3576956" y="267412"/>
            <a:ext cx="3421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dirty="0">
                <a:latin typeface="Montserrat"/>
                <a:ea typeface="Montserrat"/>
                <a:cs typeface="Montserrat"/>
                <a:sym typeface="Montserrat"/>
              </a:rPr>
              <a:t>{C}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 txBox="1">
            <a:spLocks noGrp="1"/>
          </p:cNvSpPr>
          <p:nvPr>
            <p:ph type="title"/>
          </p:nvPr>
        </p:nvSpPr>
        <p:spPr>
          <a:xfrm>
            <a:off x="5184000" y="3820575"/>
            <a:ext cx="3600000" cy="84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 b="1">
                <a:latin typeface="Montserrat"/>
                <a:ea typeface="Montserrat"/>
                <a:cs typeface="Montserrat"/>
                <a:sym typeface="Montserrat"/>
              </a:rPr>
              <a:t>Merci</a:t>
            </a:r>
            <a:endParaRPr sz="5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60"/>
          <p:cNvPicPr preferRelativeResize="0"/>
          <p:nvPr/>
        </p:nvPicPr>
        <p:blipFill rotWithShape="1">
          <a:blip r:embed="rId3">
            <a:alphaModFix/>
          </a:blip>
          <a:srcRect t="30100" b="9879"/>
          <a:stretch/>
        </p:blipFill>
        <p:spPr>
          <a:xfrm>
            <a:off x="0" y="0"/>
            <a:ext cx="9144000" cy="359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5" y="3669202"/>
            <a:ext cx="3174350" cy="13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opFully - Theme">
  <a:themeElements>
    <a:clrScheme name="Simple Light">
      <a:dk1>
        <a:srgbClr val="D1233E"/>
      </a:dk1>
      <a:lt1>
        <a:srgbClr val="FFFFFF"/>
      </a:lt1>
      <a:dk2>
        <a:srgbClr val="282832"/>
      </a:dk2>
      <a:lt2>
        <a:srgbClr val="EBEBF5"/>
      </a:lt2>
      <a:accent1>
        <a:srgbClr val="777794"/>
      </a:accent1>
      <a:accent2>
        <a:srgbClr val="59C3C4"/>
      </a:accent2>
      <a:accent3>
        <a:srgbClr val="B090C1"/>
      </a:accent3>
      <a:accent4>
        <a:srgbClr val="FFD833"/>
      </a:accent4>
      <a:accent5>
        <a:srgbClr val="A2CB5A"/>
      </a:accent5>
      <a:accent6>
        <a:srgbClr val="F5813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344</Words>
  <Application>Microsoft Office PowerPoint</Application>
  <PresentationFormat>Presentación en pantalla (16:9)</PresentationFormat>
  <Paragraphs>66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</vt:i4>
      </vt:variant>
    </vt:vector>
  </HeadingPairs>
  <TitlesOfParts>
    <vt:vector size="17" baseType="lpstr">
      <vt:lpstr>Roboto</vt:lpstr>
      <vt:lpstr>Arial</vt:lpstr>
      <vt:lpstr>Montserrat ExtraBold</vt:lpstr>
      <vt:lpstr>Calibri</vt:lpstr>
      <vt:lpstr>Montserrat</vt:lpstr>
      <vt:lpstr>Montserrat Black</vt:lpstr>
      <vt:lpstr>Montserrat SemiBold</vt:lpstr>
      <vt:lpstr>Montserrat Light</vt:lpstr>
      <vt:lpstr>Play</vt:lpstr>
      <vt:lpstr>Montserrat Medium</vt:lpstr>
      <vt:lpstr>Office Theme</vt:lpstr>
      <vt:lpstr>ShopFully - Theme</vt:lpstr>
      <vt:lpstr>Simple Light</vt:lpstr>
      <vt:lpstr>Presentación de PowerPoint</vt:lpstr>
      <vt:lpstr>Presentación de PowerPoint</vt:lpstr>
      <vt:lpstr>Presentación de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Tomás Abascal</cp:lastModifiedBy>
  <cp:revision>1</cp:revision>
  <dcterms:modified xsi:type="dcterms:W3CDTF">2025-02-04T18:46:58Z</dcterms:modified>
</cp:coreProperties>
</file>